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7" r:id="rId8"/>
    <p:sldId id="262" r:id="rId9"/>
    <p:sldId id="263" r:id="rId10"/>
    <p:sldId id="269" r:id="rId11"/>
    <p:sldId id="264" r:id="rId12"/>
    <p:sldId id="265" r:id="rId13"/>
    <p:sldId id="266" r:id="rId14"/>
    <p:sldId id="270" r:id="rId15"/>
    <p:sldId id="271" r:id="rId16"/>
    <p:sldId id="272" r:id="rId17"/>
    <p:sldId id="273" r:id="rId18"/>
    <p:sldId id="274" r:id="rId19"/>
    <p:sldId id="275" r:id="rId20"/>
    <p:sldId id="277" r:id="rId21"/>
    <p:sldId id="276" r:id="rId22"/>
    <p:sldId id="278" r:id="rId23"/>
    <p:sldId id="279"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FF66"/>
    <a:srgbClr val="000099"/>
    <a:srgbClr val="800000"/>
    <a:srgbClr val="660033"/>
    <a:srgbClr val="CCFFFF"/>
    <a:srgbClr val="FFCCFF"/>
    <a:srgbClr val="990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0" autoAdjust="0"/>
    <p:restoredTop sz="94728" autoAdjust="0"/>
  </p:normalViewPr>
  <p:slideViewPr>
    <p:cSldViewPr>
      <p:cViewPr varScale="1">
        <p:scale>
          <a:sx n="41" d="100"/>
          <a:sy n="41" d="100"/>
        </p:scale>
        <p:origin x="-130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31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2560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73B8117A-FABD-47FB-98A1-9C686F3DE6C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7C0FF6C7-D18A-42AF-808F-4952A40F2760}" type="slidenum">
              <a:rPr lang="en-US" smtClean="0">
                <a:latin typeface="Arial" charset="0"/>
              </a:rPr>
              <a:pPr/>
              <a:t>20</a:t>
            </a:fld>
            <a:endParaRPr lang="en-US" smtClean="0">
              <a:latin typeface="Arial" charset="0"/>
            </a:endParaRPr>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vi-VN"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CA1CDE-C300-4A5A-A654-9A16DC1F3DA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8D230D-114A-4CAF-AC53-336B1859120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6FD814-4B2E-4BB2-B7A4-26708D28839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BD3400-3FF9-4449-A1AC-E2E4F15D7A1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8C97E24-A321-43F2-A8D4-95B489DC6D0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93386C-D1A8-4217-AFA4-797C9FF6EAE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82E58F-233D-437F-91F5-D23FB70D0D9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35436B-B38C-4315-AC13-A92E613E09A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5E3DD19-B7BA-4FE5-A0BC-6DE09202F30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645DF32-A23F-4826-876F-7C76DBEE3B8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75FD272-5ED3-4AEA-8373-5F0B395F82D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175F69-A0EF-485C-806A-74E608B817D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88BDEE-E8F6-4910-BAB5-DE8FD26801B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50000">
              <a:srgbClr val="66FFFF"/>
            </a:gs>
            <a:gs pos="100000">
              <a:srgbClr val="FFFFFF"/>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A8B73A70-CD7E-4FD2-A220-15BD25AD7CF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endParaRPr lang="en-US" smtClean="0"/>
          </a:p>
        </p:txBody>
      </p:sp>
      <p:sp>
        <p:nvSpPr>
          <p:cNvPr id="2051" name="Rectangle 3"/>
          <p:cNvSpPr>
            <a:spLocks noGrp="1" noChangeArrowheads="1"/>
          </p:cNvSpPr>
          <p:nvPr>
            <p:ph type="subTitle" idx="1"/>
          </p:nvPr>
        </p:nvSpPr>
        <p:spPr/>
        <p:txBody>
          <a:bodyPr/>
          <a:lstStyle/>
          <a:p>
            <a:pPr eaLnBrk="1" hangingPunct="1"/>
            <a:endParaRPr lang="en-US" smtClean="0"/>
          </a:p>
        </p:txBody>
      </p:sp>
      <p:pic>
        <p:nvPicPr>
          <p:cNvPr id="2052"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2053" name="Picture 5" descr=" "/>
          <p:cNvPicPr>
            <a:picLocks noChangeAspect="1" noChangeArrowheads="1"/>
          </p:cNvPicPr>
          <p:nvPr/>
        </p:nvPicPr>
        <p:blipFill>
          <a:blip r:embed="rId4"/>
          <a:srcRect l="6226" t="10608" r="7509" b="17679"/>
          <a:stretch>
            <a:fillRect/>
          </a:stretch>
        </p:blipFill>
        <p:spPr bwMode="auto">
          <a:xfrm>
            <a:off x="6262688" y="0"/>
            <a:ext cx="2881312" cy="2736850"/>
          </a:xfrm>
          <a:prstGeom prst="rect">
            <a:avLst/>
          </a:prstGeom>
          <a:noFill/>
          <a:ln w="9525">
            <a:noFill/>
            <a:miter lim="800000"/>
            <a:headEnd/>
            <a:tailEnd/>
          </a:ln>
        </p:spPr>
      </p:pic>
      <p:grpSp>
        <p:nvGrpSpPr>
          <p:cNvPr id="2" name="Group 7"/>
          <p:cNvGrpSpPr>
            <a:grpSpLocks/>
          </p:cNvGrpSpPr>
          <p:nvPr/>
        </p:nvGrpSpPr>
        <p:grpSpPr bwMode="auto">
          <a:xfrm>
            <a:off x="0" y="0"/>
            <a:ext cx="2133600" cy="1676400"/>
            <a:chOff x="816" y="192"/>
            <a:chExt cx="3792" cy="3552"/>
          </a:xfrm>
        </p:grpSpPr>
        <p:grpSp>
          <p:nvGrpSpPr>
            <p:cNvPr id="2057" name="Group 8"/>
            <p:cNvGrpSpPr>
              <a:grpSpLocks/>
            </p:cNvGrpSpPr>
            <p:nvPr/>
          </p:nvGrpSpPr>
          <p:grpSpPr bwMode="auto">
            <a:xfrm>
              <a:off x="816" y="192"/>
              <a:ext cx="3792" cy="3552"/>
              <a:chOff x="2064" y="1248"/>
              <a:chExt cx="2832" cy="2592"/>
            </a:xfrm>
          </p:grpSpPr>
          <p:sp>
            <p:nvSpPr>
              <p:cNvPr id="2085" name="AutoShape 9"/>
              <p:cNvSpPr>
                <a:spLocks noChangeArrowheads="1"/>
              </p:cNvSpPr>
              <p:nvPr/>
            </p:nvSpPr>
            <p:spPr bwMode="auto">
              <a:xfrm>
                <a:off x="3456" y="1248"/>
                <a:ext cx="1440" cy="1296"/>
              </a:xfrm>
              <a:prstGeom prst="rtTriangle">
                <a:avLst/>
              </a:prstGeom>
              <a:gradFill rotWithShape="1">
                <a:gsLst>
                  <a:gs pos="0">
                    <a:srgbClr val="0000FF"/>
                  </a:gs>
                  <a:gs pos="100000">
                    <a:srgbClr val="FF93FF"/>
                  </a:gs>
                </a:gsLst>
                <a:lin ang="5400000" scaled="1"/>
              </a:gradFill>
              <a:ln w="9525">
                <a:solidFill>
                  <a:srgbClr val="FFFF00"/>
                </a:solidFill>
                <a:miter lim="800000"/>
                <a:headEnd/>
                <a:tailEnd/>
              </a:ln>
            </p:spPr>
            <p:txBody>
              <a:bodyPr wrap="none" anchor="ctr"/>
              <a:lstStyle/>
              <a:p>
                <a:endParaRPr lang="en-US"/>
              </a:p>
            </p:txBody>
          </p:sp>
          <p:sp>
            <p:nvSpPr>
              <p:cNvPr id="2086" name="AutoShape 10"/>
              <p:cNvSpPr>
                <a:spLocks noChangeArrowheads="1"/>
              </p:cNvSpPr>
              <p:nvPr/>
            </p:nvSpPr>
            <p:spPr bwMode="auto">
              <a:xfrm flipH="1">
                <a:off x="2064" y="1248"/>
                <a:ext cx="1392" cy="1296"/>
              </a:xfrm>
              <a:prstGeom prst="rtTriangle">
                <a:avLst/>
              </a:prstGeom>
              <a:gradFill rotWithShape="1">
                <a:gsLst>
                  <a:gs pos="0">
                    <a:srgbClr val="0000FF"/>
                  </a:gs>
                  <a:gs pos="100000">
                    <a:srgbClr val="FF93FF"/>
                  </a:gs>
                </a:gsLst>
                <a:lin ang="5400000" scaled="1"/>
              </a:gradFill>
              <a:ln w="9525">
                <a:solidFill>
                  <a:srgbClr val="FFFF00"/>
                </a:solidFill>
                <a:miter lim="800000"/>
                <a:headEnd/>
                <a:tailEnd/>
              </a:ln>
            </p:spPr>
            <p:txBody>
              <a:bodyPr wrap="none" anchor="ctr"/>
              <a:lstStyle/>
              <a:p>
                <a:endParaRPr lang="en-US"/>
              </a:p>
            </p:txBody>
          </p:sp>
          <p:sp>
            <p:nvSpPr>
              <p:cNvPr id="2087" name="AutoShape 11"/>
              <p:cNvSpPr>
                <a:spLocks noChangeArrowheads="1"/>
              </p:cNvSpPr>
              <p:nvPr/>
            </p:nvSpPr>
            <p:spPr bwMode="auto">
              <a:xfrm flipV="1">
                <a:off x="3456" y="2544"/>
                <a:ext cx="1440" cy="1296"/>
              </a:xfrm>
              <a:prstGeom prst="rtTriangle">
                <a:avLst/>
              </a:prstGeom>
              <a:gradFill rotWithShape="1">
                <a:gsLst>
                  <a:gs pos="0">
                    <a:srgbClr val="0000FF"/>
                  </a:gs>
                  <a:gs pos="100000">
                    <a:srgbClr val="FF93FF"/>
                  </a:gs>
                </a:gsLst>
                <a:lin ang="5400000" scaled="1"/>
              </a:gradFill>
              <a:ln w="9525">
                <a:solidFill>
                  <a:srgbClr val="FFFF00"/>
                </a:solidFill>
                <a:miter lim="800000"/>
                <a:headEnd/>
                <a:tailEnd/>
              </a:ln>
            </p:spPr>
            <p:txBody>
              <a:bodyPr wrap="none" anchor="ctr"/>
              <a:lstStyle/>
              <a:p>
                <a:endParaRPr lang="en-US"/>
              </a:p>
            </p:txBody>
          </p:sp>
          <p:sp>
            <p:nvSpPr>
              <p:cNvPr id="2088" name="AutoShape 12"/>
              <p:cNvSpPr>
                <a:spLocks noChangeArrowheads="1"/>
              </p:cNvSpPr>
              <p:nvPr/>
            </p:nvSpPr>
            <p:spPr bwMode="auto">
              <a:xfrm flipH="1" flipV="1">
                <a:off x="2064" y="2544"/>
                <a:ext cx="1392" cy="1296"/>
              </a:xfrm>
              <a:prstGeom prst="rtTriangle">
                <a:avLst/>
              </a:prstGeom>
              <a:gradFill rotWithShape="1">
                <a:gsLst>
                  <a:gs pos="0">
                    <a:srgbClr val="0000FF"/>
                  </a:gs>
                  <a:gs pos="100000">
                    <a:srgbClr val="FF93FF"/>
                  </a:gs>
                </a:gsLst>
                <a:lin ang="5400000" scaled="1"/>
              </a:gradFill>
              <a:ln w="9525">
                <a:solidFill>
                  <a:srgbClr val="FFFF00"/>
                </a:solidFill>
                <a:miter lim="800000"/>
                <a:headEnd/>
                <a:tailEnd/>
              </a:ln>
            </p:spPr>
            <p:txBody>
              <a:bodyPr wrap="none" anchor="ctr"/>
              <a:lstStyle/>
              <a:p>
                <a:endParaRPr lang="en-US"/>
              </a:p>
            </p:txBody>
          </p:sp>
        </p:grpSp>
        <p:grpSp>
          <p:nvGrpSpPr>
            <p:cNvPr id="2058" name="Group 13"/>
            <p:cNvGrpSpPr>
              <a:grpSpLocks/>
            </p:cNvGrpSpPr>
            <p:nvPr/>
          </p:nvGrpSpPr>
          <p:grpSpPr bwMode="auto">
            <a:xfrm>
              <a:off x="1413" y="698"/>
              <a:ext cx="2571" cy="2566"/>
              <a:chOff x="288" y="240"/>
              <a:chExt cx="2571" cy="2566"/>
            </a:xfrm>
          </p:grpSpPr>
          <p:sp>
            <p:nvSpPr>
              <p:cNvPr id="2059" name="Oval 14"/>
              <p:cNvSpPr>
                <a:spLocks noChangeArrowheads="1"/>
              </p:cNvSpPr>
              <p:nvPr/>
            </p:nvSpPr>
            <p:spPr bwMode="auto">
              <a:xfrm>
                <a:off x="288" y="240"/>
                <a:ext cx="2571" cy="2566"/>
              </a:xfrm>
              <a:prstGeom prst="ellipse">
                <a:avLst/>
              </a:prstGeom>
              <a:gradFill rotWithShape="1">
                <a:gsLst>
                  <a:gs pos="0">
                    <a:srgbClr val="FFFFFF"/>
                  </a:gs>
                  <a:gs pos="50000">
                    <a:srgbClr val="A3FFFF"/>
                  </a:gs>
                  <a:gs pos="100000">
                    <a:srgbClr val="FFFFFF"/>
                  </a:gs>
                </a:gsLst>
                <a:lin ang="5400000" scaled="1"/>
              </a:gradFill>
              <a:ln w="9525">
                <a:solidFill>
                  <a:srgbClr val="FF0000"/>
                </a:solidFill>
                <a:round/>
                <a:headEnd/>
                <a:tailEnd/>
              </a:ln>
            </p:spPr>
            <p:txBody>
              <a:bodyPr wrap="none" anchor="ctr"/>
              <a:lstStyle/>
              <a:p>
                <a:endParaRPr lang="en-US"/>
              </a:p>
            </p:txBody>
          </p:sp>
          <p:grpSp>
            <p:nvGrpSpPr>
              <p:cNvPr id="2060" name="Group 16"/>
              <p:cNvGrpSpPr>
                <a:grpSpLocks/>
              </p:cNvGrpSpPr>
              <p:nvPr/>
            </p:nvGrpSpPr>
            <p:grpSpPr bwMode="auto">
              <a:xfrm>
                <a:off x="720" y="768"/>
                <a:ext cx="1632" cy="1408"/>
                <a:chOff x="912" y="1104"/>
                <a:chExt cx="1632" cy="1408"/>
              </a:xfrm>
            </p:grpSpPr>
            <p:grpSp>
              <p:nvGrpSpPr>
                <p:cNvPr id="2061" name="Group 17"/>
                <p:cNvGrpSpPr>
                  <a:grpSpLocks/>
                </p:cNvGrpSpPr>
                <p:nvPr/>
              </p:nvGrpSpPr>
              <p:grpSpPr bwMode="auto">
                <a:xfrm>
                  <a:off x="912" y="1440"/>
                  <a:ext cx="1632" cy="1072"/>
                  <a:chOff x="432" y="244"/>
                  <a:chExt cx="1775" cy="1072"/>
                </a:xfrm>
              </p:grpSpPr>
              <p:sp>
                <p:nvSpPr>
                  <p:cNvPr id="2063" name="Freeform 18"/>
                  <p:cNvSpPr>
                    <a:spLocks/>
                  </p:cNvSpPr>
                  <p:nvPr/>
                </p:nvSpPr>
                <p:spPr bwMode="auto">
                  <a:xfrm>
                    <a:off x="432" y="244"/>
                    <a:ext cx="1775" cy="963"/>
                  </a:xfrm>
                  <a:custGeom>
                    <a:avLst/>
                    <a:gdLst>
                      <a:gd name="T0" fmla="*/ 427 w 3550"/>
                      <a:gd name="T1" fmla="*/ 272 h 963"/>
                      <a:gd name="T2" fmla="*/ 399 w 3550"/>
                      <a:gd name="T3" fmla="*/ 322 h 963"/>
                      <a:gd name="T4" fmla="*/ 371 w 3550"/>
                      <a:gd name="T5" fmla="*/ 372 h 963"/>
                      <a:gd name="T6" fmla="*/ 342 w 3550"/>
                      <a:gd name="T7" fmla="*/ 418 h 963"/>
                      <a:gd name="T8" fmla="*/ 315 w 3550"/>
                      <a:gd name="T9" fmla="*/ 460 h 963"/>
                      <a:gd name="T10" fmla="*/ 288 w 3550"/>
                      <a:gd name="T11" fmla="*/ 494 h 963"/>
                      <a:gd name="T12" fmla="*/ 265 w 3550"/>
                      <a:gd name="T13" fmla="*/ 524 h 963"/>
                      <a:gd name="T14" fmla="*/ 243 w 3550"/>
                      <a:gd name="T15" fmla="*/ 538 h 963"/>
                      <a:gd name="T16" fmla="*/ 227 w 3550"/>
                      <a:gd name="T17" fmla="*/ 543 h 963"/>
                      <a:gd name="T18" fmla="*/ 216 w 3550"/>
                      <a:gd name="T19" fmla="*/ 534 h 963"/>
                      <a:gd name="T20" fmla="*/ 211 w 3550"/>
                      <a:gd name="T21" fmla="*/ 512 h 963"/>
                      <a:gd name="T22" fmla="*/ 208 w 3550"/>
                      <a:gd name="T23" fmla="*/ 427 h 963"/>
                      <a:gd name="T24" fmla="*/ 211 w 3550"/>
                      <a:gd name="T25" fmla="*/ 344 h 963"/>
                      <a:gd name="T26" fmla="*/ 207 w 3550"/>
                      <a:gd name="T27" fmla="*/ 260 h 963"/>
                      <a:gd name="T28" fmla="*/ 196 w 3550"/>
                      <a:gd name="T29" fmla="*/ 184 h 963"/>
                      <a:gd name="T30" fmla="*/ 185 w 3550"/>
                      <a:gd name="T31" fmla="*/ 102 h 963"/>
                      <a:gd name="T32" fmla="*/ 173 w 3550"/>
                      <a:gd name="T33" fmla="*/ 33 h 963"/>
                      <a:gd name="T34" fmla="*/ 157 w 3550"/>
                      <a:gd name="T35" fmla="*/ 0 h 963"/>
                      <a:gd name="T36" fmla="*/ 135 w 3550"/>
                      <a:gd name="T37" fmla="*/ 21 h 963"/>
                      <a:gd name="T38" fmla="*/ 111 w 3550"/>
                      <a:gd name="T39" fmla="*/ 64 h 963"/>
                      <a:gd name="T40" fmla="*/ 94 w 3550"/>
                      <a:gd name="T41" fmla="*/ 102 h 963"/>
                      <a:gd name="T42" fmla="*/ 80 w 3550"/>
                      <a:gd name="T43" fmla="*/ 138 h 963"/>
                      <a:gd name="T44" fmla="*/ 65 w 3550"/>
                      <a:gd name="T45" fmla="*/ 173 h 963"/>
                      <a:gd name="T46" fmla="*/ 44 w 3550"/>
                      <a:gd name="T47" fmla="*/ 217 h 963"/>
                      <a:gd name="T48" fmla="*/ 11 w 3550"/>
                      <a:gd name="T49" fmla="*/ 670 h 963"/>
                      <a:gd name="T50" fmla="*/ 40 w 3550"/>
                      <a:gd name="T51" fmla="*/ 615 h 963"/>
                      <a:gd name="T52" fmla="*/ 62 w 3550"/>
                      <a:gd name="T53" fmla="*/ 567 h 963"/>
                      <a:gd name="T54" fmla="*/ 85 w 3550"/>
                      <a:gd name="T55" fmla="*/ 531 h 963"/>
                      <a:gd name="T56" fmla="*/ 105 w 3550"/>
                      <a:gd name="T57" fmla="*/ 494 h 963"/>
                      <a:gd name="T58" fmla="*/ 128 w 3550"/>
                      <a:gd name="T59" fmla="*/ 465 h 963"/>
                      <a:gd name="T60" fmla="*/ 124 w 3550"/>
                      <a:gd name="T61" fmla="*/ 660 h 963"/>
                      <a:gd name="T62" fmla="*/ 122 w 3550"/>
                      <a:gd name="T63" fmla="*/ 779 h 963"/>
                      <a:gd name="T64" fmla="*/ 131 w 3550"/>
                      <a:gd name="T65" fmla="*/ 854 h 963"/>
                      <a:gd name="T66" fmla="*/ 143 w 3550"/>
                      <a:gd name="T67" fmla="*/ 914 h 963"/>
                      <a:gd name="T68" fmla="*/ 159 w 3550"/>
                      <a:gd name="T69" fmla="*/ 951 h 963"/>
                      <a:gd name="T70" fmla="*/ 177 w 3550"/>
                      <a:gd name="T71" fmla="*/ 963 h 963"/>
                      <a:gd name="T72" fmla="*/ 193 w 3550"/>
                      <a:gd name="T73" fmla="*/ 951 h 963"/>
                      <a:gd name="T74" fmla="*/ 208 w 3550"/>
                      <a:gd name="T75" fmla="*/ 940 h 963"/>
                      <a:gd name="T76" fmla="*/ 225 w 3550"/>
                      <a:gd name="T77" fmla="*/ 930 h 963"/>
                      <a:gd name="T78" fmla="*/ 244 w 3550"/>
                      <a:gd name="T79" fmla="*/ 915 h 963"/>
                      <a:gd name="T80" fmla="*/ 265 w 3550"/>
                      <a:gd name="T81" fmla="*/ 899 h 963"/>
                      <a:gd name="T82" fmla="*/ 287 w 3550"/>
                      <a:gd name="T83" fmla="*/ 879 h 963"/>
                      <a:gd name="T84" fmla="*/ 309 w 3550"/>
                      <a:gd name="T85" fmla="*/ 855 h 963"/>
                      <a:gd name="T86" fmla="*/ 332 w 3550"/>
                      <a:gd name="T87" fmla="*/ 829 h 963"/>
                      <a:gd name="T88" fmla="*/ 356 w 3550"/>
                      <a:gd name="T89" fmla="*/ 797 h 963"/>
                      <a:gd name="T90" fmla="*/ 379 w 3550"/>
                      <a:gd name="T91" fmla="*/ 759 h 963"/>
                      <a:gd name="T92" fmla="*/ 402 w 3550"/>
                      <a:gd name="T93" fmla="*/ 718 h 96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50"/>
                      <a:gd name="T142" fmla="*/ 0 h 963"/>
                      <a:gd name="T143" fmla="*/ 3550 w 3550"/>
                      <a:gd name="T144" fmla="*/ 963 h 96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50" h="963">
                        <a:moveTo>
                          <a:pt x="3550" y="238"/>
                        </a:moveTo>
                        <a:lnTo>
                          <a:pt x="3483" y="253"/>
                        </a:lnTo>
                        <a:lnTo>
                          <a:pt x="3413" y="272"/>
                        </a:lnTo>
                        <a:lnTo>
                          <a:pt x="3341" y="288"/>
                        </a:lnTo>
                        <a:lnTo>
                          <a:pt x="3267" y="306"/>
                        </a:lnTo>
                        <a:lnTo>
                          <a:pt x="3192" y="322"/>
                        </a:lnTo>
                        <a:lnTo>
                          <a:pt x="3118" y="338"/>
                        </a:lnTo>
                        <a:lnTo>
                          <a:pt x="3042" y="357"/>
                        </a:lnTo>
                        <a:lnTo>
                          <a:pt x="2965" y="372"/>
                        </a:lnTo>
                        <a:lnTo>
                          <a:pt x="2889" y="388"/>
                        </a:lnTo>
                        <a:lnTo>
                          <a:pt x="2814" y="404"/>
                        </a:lnTo>
                        <a:lnTo>
                          <a:pt x="2736" y="418"/>
                        </a:lnTo>
                        <a:lnTo>
                          <a:pt x="2661" y="433"/>
                        </a:lnTo>
                        <a:lnTo>
                          <a:pt x="2589" y="449"/>
                        </a:lnTo>
                        <a:lnTo>
                          <a:pt x="2515" y="460"/>
                        </a:lnTo>
                        <a:lnTo>
                          <a:pt x="2445" y="473"/>
                        </a:lnTo>
                        <a:lnTo>
                          <a:pt x="2373" y="484"/>
                        </a:lnTo>
                        <a:lnTo>
                          <a:pt x="2304" y="494"/>
                        </a:lnTo>
                        <a:lnTo>
                          <a:pt x="2239" y="505"/>
                        </a:lnTo>
                        <a:lnTo>
                          <a:pt x="2175" y="515"/>
                        </a:lnTo>
                        <a:lnTo>
                          <a:pt x="2113" y="524"/>
                        </a:lnTo>
                        <a:lnTo>
                          <a:pt x="2054" y="531"/>
                        </a:lnTo>
                        <a:lnTo>
                          <a:pt x="2000" y="534"/>
                        </a:lnTo>
                        <a:lnTo>
                          <a:pt x="1948" y="538"/>
                        </a:lnTo>
                        <a:lnTo>
                          <a:pt x="1903" y="542"/>
                        </a:lnTo>
                        <a:lnTo>
                          <a:pt x="1860" y="543"/>
                        </a:lnTo>
                        <a:lnTo>
                          <a:pt x="1818" y="543"/>
                        </a:lnTo>
                        <a:lnTo>
                          <a:pt x="1782" y="542"/>
                        </a:lnTo>
                        <a:lnTo>
                          <a:pt x="1752" y="538"/>
                        </a:lnTo>
                        <a:lnTo>
                          <a:pt x="1725" y="534"/>
                        </a:lnTo>
                        <a:lnTo>
                          <a:pt x="1707" y="531"/>
                        </a:lnTo>
                        <a:lnTo>
                          <a:pt x="1689" y="520"/>
                        </a:lnTo>
                        <a:lnTo>
                          <a:pt x="1681" y="512"/>
                        </a:lnTo>
                        <a:lnTo>
                          <a:pt x="1663" y="481"/>
                        </a:lnTo>
                        <a:lnTo>
                          <a:pt x="1654" y="456"/>
                        </a:lnTo>
                        <a:lnTo>
                          <a:pt x="1662" y="427"/>
                        </a:lnTo>
                        <a:lnTo>
                          <a:pt x="1669" y="401"/>
                        </a:lnTo>
                        <a:lnTo>
                          <a:pt x="1680" y="374"/>
                        </a:lnTo>
                        <a:lnTo>
                          <a:pt x="1687" y="344"/>
                        </a:lnTo>
                        <a:lnTo>
                          <a:pt x="1689" y="314"/>
                        </a:lnTo>
                        <a:lnTo>
                          <a:pt x="1681" y="283"/>
                        </a:lnTo>
                        <a:lnTo>
                          <a:pt x="1651" y="260"/>
                        </a:lnTo>
                        <a:lnTo>
                          <a:pt x="1622" y="238"/>
                        </a:lnTo>
                        <a:lnTo>
                          <a:pt x="1591" y="213"/>
                        </a:lnTo>
                        <a:lnTo>
                          <a:pt x="1564" y="184"/>
                        </a:lnTo>
                        <a:lnTo>
                          <a:pt x="1537" y="156"/>
                        </a:lnTo>
                        <a:lnTo>
                          <a:pt x="1510" y="129"/>
                        </a:lnTo>
                        <a:lnTo>
                          <a:pt x="1480" y="102"/>
                        </a:lnTo>
                        <a:lnTo>
                          <a:pt x="1449" y="76"/>
                        </a:lnTo>
                        <a:lnTo>
                          <a:pt x="1417" y="54"/>
                        </a:lnTo>
                        <a:lnTo>
                          <a:pt x="1383" y="33"/>
                        </a:lnTo>
                        <a:lnTo>
                          <a:pt x="1341" y="16"/>
                        </a:lnTo>
                        <a:lnTo>
                          <a:pt x="1302" y="6"/>
                        </a:lnTo>
                        <a:lnTo>
                          <a:pt x="1253" y="0"/>
                        </a:lnTo>
                        <a:lnTo>
                          <a:pt x="1201" y="0"/>
                        </a:lnTo>
                        <a:lnTo>
                          <a:pt x="1143" y="7"/>
                        </a:lnTo>
                        <a:lnTo>
                          <a:pt x="1078" y="21"/>
                        </a:lnTo>
                        <a:lnTo>
                          <a:pt x="1005" y="36"/>
                        </a:lnTo>
                        <a:lnTo>
                          <a:pt x="940" y="51"/>
                        </a:lnTo>
                        <a:lnTo>
                          <a:pt x="882" y="64"/>
                        </a:lnTo>
                        <a:lnTo>
                          <a:pt x="830" y="76"/>
                        </a:lnTo>
                        <a:lnTo>
                          <a:pt x="787" y="89"/>
                        </a:lnTo>
                        <a:lnTo>
                          <a:pt x="745" y="102"/>
                        </a:lnTo>
                        <a:lnTo>
                          <a:pt x="707" y="113"/>
                        </a:lnTo>
                        <a:lnTo>
                          <a:pt x="673" y="125"/>
                        </a:lnTo>
                        <a:lnTo>
                          <a:pt x="637" y="138"/>
                        </a:lnTo>
                        <a:lnTo>
                          <a:pt x="599" y="149"/>
                        </a:lnTo>
                        <a:lnTo>
                          <a:pt x="560" y="161"/>
                        </a:lnTo>
                        <a:lnTo>
                          <a:pt x="517" y="173"/>
                        </a:lnTo>
                        <a:lnTo>
                          <a:pt x="466" y="186"/>
                        </a:lnTo>
                        <a:lnTo>
                          <a:pt x="412" y="201"/>
                        </a:lnTo>
                        <a:lnTo>
                          <a:pt x="346" y="217"/>
                        </a:lnTo>
                        <a:lnTo>
                          <a:pt x="272" y="231"/>
                        </a:lnTo>
                        <a:lnTo>
                          <a:pt x="0" y="689"/>
                        </a:lnTo>
                        <a:lnTo>
                          <a:pt x="86" y="670"/>
                        </a:lnTo>
                        <a:lnTo>
                          <a:pt x="166" y="649"/>
                        </a:lnTo>
                        <a:lnTo>
                          <a:pt x="243" y="630"/>
                        </a:lnTo>
                        <a:lnTo>
                          <a:pt x="313" y="615"/>
                        </a:lnTo>
                        <a:lnTo>
                          <a:pt x="380" y="599"/>
                        </a:lnTo>
                        <a:lnTo>
                          <a:pt x="441" y="581"/>
                        </a:lnTo>
                        <a:lnTo>
                          <a:pt x="500" y="567"/>
                        </a:lnTo>
                        <a:lnTo>
                          <a:pt x="560" y="554"/>
                        </a:lnTo>
                        <a:lnTo>
                          <a:pt x="616" y="542"/>
                        </a:lnTo>
                        <a:lnTo>
                          <a:pt x="673" y="531"/>
                        </a:lnTo>
                        <a:lnTo>
                          <a:pt x="727" y="517"/>
                        </a:lnTo>
                        <a:lnTo>
                          <a:pt x="783" y="505"/>
                        </a:lnTo>
                        <a:lnTo>
                          <a:pt x="839" y="494"/>
                        </a:lnTo>
                        <a:lnTo>
                          <a:pt x="898" y="485"/>
                        </a:lnTo>
                        <a:lnTo>
                          <a:pt x="958" y="474"/>
                        </a:lnTo>
                        <a:lnTo>
                          <a:pt x="1024" y="465"/>
                        </a:lnTo>
                        <a:lnTo>
                          <a:pt x="1026" y="527"/>
                        </a:lnTo>
                        <a:lnTo>
                          <a:pt x="1014" y="594"/>
                        </a:lnTo>
                        <a:lnTo>
                          <a:pt x="990" y="660"/>
                        </a:lnTo>
                        <a:lnTo>
                          <a:pt x="976" y="726"/>
                        </a:lnTo>
                        <a:lnTo>
                          <a:pt x="978" y="754"/>
                        </a:lnTo>
                        <a:lnTo>
                          <a:pt x="981" y="779"/>
                        </a:lnTo>
                        <a:lnTo>
                          <a:pt x="999" y="806"/>
                        </a:lnTo>
                        <a:lnTo>
                          <a:pt x="1019" y="831"/>
                        </a:lnTo>
                        <a:lnTo>
                          <a:pt x="1042" y="854"/>
                        </a:lnTo>
                        <a:lnTo>
                          <a:pt x="1069" y="875"/>
                        </a:lnTo>
                        <a:lnTo>
                          <a:pt x="1104" y="895"/>
                        </a:lnTo>
                        <a:lnTo>
                          <a:pt x="1140" y="914"/>
                        </a:lnTo>
                        <a:lnTo>
                          <a:pt x="1181" y="929"/>
                        </a:lnTo>
                        <a:lnTo>
                          <a:pt x="1222" y="942"/>
                        </a:lnTo>
                        <a:lnTo>
                          <a:pt x="1269" y="951"/>
                        </a:lnTo>
                        <a:lnTo>
                          <a:pt x="1316" y="960"/>
                        </a:lnTo>
                        <a:lnTo>
                          <a:pt x="1361" y="963"/>
                        </a:lnTo>
                        <a:lnTo>
                          <a:pt x="1410" y="963"/>
                        </a:lnTo>
                        <a:lnTo>
                          <a:pt x="1456" y="962"/>
                        </a:lnTo>
                        <a:lnTo>
                          <a:pt x="1505" y="955"/>
                        </a:lnTo>
                        <a:lnTo>
                          <a:pt x="1541" y="951"/>
                        </a:lnTo>
                        <a:lnTo>
                          <a:pt x="1579" y="948"/>
                        </a:lnTo>
                        <a:lnTo>
                          <a:pt x="1620" y="944"/>
                        </a:lnTo>
                        <a:lnTo>
                          <a:pt x="1663" y="940"/>
                        </a:lnTo>
                        <a:lnTo>
                          <a:pt x="1707" y="937"/>
                        </a:lnTo>
                        <a:lnTo>
                          <a:pt x="1752" y="933"/>
                        </a:lnTo>
                        <a:lnTo>
                          <a:pt x="1798" y="930"/>
                        </a:lnTo>
                        <a:lnTo>
                          <a:pt x="1847" y="926"/>
                        </a:lnTo>
                        <a:lnTo>
                          <a:pt x="1899" y="921"/>
                        </a:lnTo>
                        <a:lnTo>
                          <a:pt x="1950" y="915"/>
                        </a:lnTo>
                        <a:lnTo>
                          <a:pt x="2005" y="910"/>
                        </a:lnTo>
                        <a:lnTo>
                          <a:pt x="2059" y="904"/>
                        </a:lnTo>
                        <a:lnTo>
                          <a:pt x="2113" y="899"/>
                        </a:lnTo>
                        <a:lnTo>
                          <a:pt x="2171" y="893"/>
                        </a:lnTo>
                        <a:lnTo>
                          <a:pt x="2229" y="886"/>
                        </a:lnTo>
                        <a:lnTo>
                          <a:pt x="2290" y="879"/>
                        </a:lnTo>
                        <a:lnTo>
                          <a:pt x="2347" y="872"/>
                        </a:lnTo>
                        <a:lnTo>
                          <a:pt x="2409" y="863"/>
                        </a:lnTo>
                        <a:lnTo>
                          <a:pt x="2468" y="855"/>
                        </a:lnTo>
                        <a:lnTo>
                          <a:pt x="2531" y="848"/>
                        </a:lnTo>
                        <a:lnTo>
                          <a:pt x="2592" y="840"/>
                        </a:lnTo>
                        <a:lnTo>
                          <a:pt x="2652" y="829"/>
                        </a:lnTo>
                        <a:lnTo>
                          <a:pt x="2715" y="819"/>
                        </a:lnTo>
                        <a:lnTo>
                          <a:pt x="2778" y="807"/>
                        </a:lnTo>
                        <a:lnTo>
                          <a:pt x="2841" y="797"/>
                        </a:lnTo>
                        <a:lnTo>
                          <a:pt x="2904" y="785"/>
                        </a:lnTo>
                        <a:lnTo>
                          <a:pt x="2965" y="772"/>
                        </a:lnTo>
                        <a:lnTo>
                          <a:pt x="3028" y="759"/>
                        </a:lnTo>
                        <a:lnTo>
                          <a:pt x="3091" y="749"/>
                        </a:lnTo>
                        <a:lnTo>
                          <a:pt x="3152" y="731"/>
                        </a:lnTo>
                        <a:lnTo>
                          <a:pt x="3215" y="718"/>
                        </a:lnTo>
                        <a:lnTo>
                          <a:pt x="3276" y="702"/>
                        </a:lnTo>
                        <a:lnTo>
                          <a:pt x="3550" y="238"/>
                        </a:lnTo>
                        <a:close/>
                      </a:path>
                    </a:pathLst>
                  </a:custGeom>
                  <a:solidFill>
                    <a:srgbClr val="339933"/>
                  </a:solidFill>
                  <a:ln w="9525">
                    <a:noFill/>
                    <a:round/>
                    <a:headEnd/>
                    <a:tailEnd/>
                  </a:ln>
                </p:spPr>
                <p:txBody>
                  <a:bodyPr/>
                  <a:lstStyle/>
                  <a:p>
                    <a:endParaRPr lang="en-US"/>
                  </a:p>
                </p:txBody>
              </p:sp>
              <p:sp>
                <p:nvSpPr>
                  <p:cNvPr id="2064" name="Freeform 19"/>
                  <p:cNvSpPr>
                    <a:spLocks/>
                  </p:cNvSpPr>
                  <p:nvPr/>
                </p:nvSpPr>
                <p:spPr bwMode="auto">
                  <a:xfrm>
                    <a:off x="707" y="756"/>
                    <a:ext cx="159" cy="246"/>
                  </a:xfrm>
                  <a:custGeom>
                    <a:avLst/>
                    <a:gdLst>
                      <a:gd name="T0" fmla="*/ 35 w 319"/>
                      <a:gd name="T1" fmla="*/ 246 h 246"/>
                      <a:gd name="T2" fmla="*/ 37 w 319"/>
                      <a:gd name="T3" fmla="*/ 245 h 246"/>
                      <a:gd name="T4" fmla="*/ 39 w 319"/>
                      <a:gd name="T5" fmla="*/ 237 h 246"/>
                      <a:gd name="T6" fmla="*/ 39 w 319"/>
                      <a:gd name="T7" fmla="*/ 221 h 246"/>
                      <a:gd name="T8" fmla="*/ 39 w 319"/>
                      <a:gd name="T9" fmla="*/ 201 h 246"/>
                      <a:gd name="T10" fmla="*/ 38 w 319"/>
                      <a:gd name="T11" fmla="*/ 159 h 246"/>
                      <a:gd name="T12" fmla="*/ 36 w 319"/>
                      <a:gd name="T13" fmla="*/ 128 h 246"/>
                      <a:gd name="T14" fmla="*/ 35 w 319"/>
                      <a:gd name="T15" fmla="*/ 104 h 246"/>
                      <a:gd name="T16" fmla="*/ 33 w 319"/>
                      <a:gd name="T17" fmla="*/ 90 h 246"/>
                      <a:gd name="T18" fmla="*/ 32 w 319"/>
                      <a:gd name="T19" fmla="*/ 82 h 246"/>
                      <a:gd name="T20" fmla="*/ 30 w 319"/>
                      <a:gd name="T21" fmla="*/ 77 h 246"/>
                      <a:gd name="T22" fmla="*/ 28 w 319"/>
                      <a:gd name="T23" fmla="*/ 74 h 246"/>
                      <a:gd name="T24" fmla="*/ 27 w 319"/>
                      <a:gd name="T25" fmla="*/ 74 h 246"/>
                      <a:gd name="T26" fmla="*/ 27 w 319"/>
                      <a:gd name="T27" fmla="*/ 73 h 246"/>
                      <a:gd name="T28" fmla="*/ 27 w 319"/>
                      <a:gd name="T29" fmla="*/ 67 h 246"/>
                      <a:gd name="T30" fmla="*/ 27 w 319"/>
                      <a:gd name="T31" fmla="*/ 61 h 246"/>
                      <a:gd name="T32" fmla="*/ 27 w 319"/>
                      <a:gd name="T33" fmla="*/ 51 h 246"/>
                      <a:gd name="T34" fmla="*/ 29 w 319"/>
                      <a:gd name="T35" fmla="*/ 49 h 246"/>
                      <a:gd name="T36" fmla="*/ 31 w 319"/>
                      <a:gd name="T37" fmla="*/ 42 h 246"/>
                      <a:gd name="T38" fmla="*/ 32 w 319"/>
                      <a:gd name="T39" fmla="*/ 31 h 246"/>
                      <a:gd name="T40" fmla="*/ 32 w 319"/>
                      <a:gd name="T41" fmla="*/ 21 h 246"/>
                      <a:gd name="T42" fmla="*/ 32 w 319"/>
                      <a:gd name="T43" fmla="*/ 12 h 246"/>
                      <a:gd name="T44" fmla="*/ 31 w 319"/>
                      <a:gd name="T45" fmla="*/ 3 h 246"/>
                      <a:gd name="T46" fmla="*/ 29 w 319"/>
                      <a:gd name="T47" fmla="*/ 0 h 246"/>
                      <a:gd name="T48" fmla="*/ 27 w 319"/>
                      <a:gd name="T49" fmla="*/ 0 h 246"/>
                      <a:gd name="T50" fmla="*/ 13 w 319"/>
                      <a:gd name="T51" fmla="*/ 0 h 246"/>
                      <a:gd name="T52" fmla="*/ 10 w 319"/>
                      <a:gd name="T53" fmla="*/ 0 h 246"/>
                      <a:gd name="T54" fmla="*/ 9 w 319"/>
                      <a:gd name="T55" fmla="*/ 3 h 246"/>
                      <a:gd name="T56" fmla="*/ 7 w 319"/>
                      <a:gd name="T57" fmla="*/ 12 h 246"/>
                      <a:gd name="T58" fmla="*/ 7 w 319"/>
                      <a:gd name="T59" fmla="*/ 21 h 246"/>
                      <a:gd name="T60" fmla="*/ 7 w 319"/>
                      <a:gd name="T61" fmla="*/ 31 h 246"/>
                      <a:gd name="T62" fmla="*/ 9 w 319"/>
                      <a:gd name="T63" fmla="*/ 42 h 246"/>
                      <a:gd name="T64" fmla="*/ 10 w 319"/>
                      <a:gd name="T65" fmla="*/ 49 h 246"/>
                      <a:gd name="T66" fmla="*/ 13 w 319"/>
                      <a:gd name="T67" fmla="*/ 51 h 246"/>
                      <a:gd name="T68" fmla="*/ 13 w 319"/>
                      <a:gd name="T69" fmla="*/ 61 h 246"/>
                      <a:gd name="T70" fmla="*/ 13 w 319"/>
                      <a:gd name="T71" fmla="*/ 67 h 246"/>
                      <a:gd name="T72" fmla="*/ 13 w 319"/>
                      <a:gd name="T73" fmla="*/ 73 h 246"/>
                      <a:gd name="T74" fmla="*/ 13 w 319"/>
                      <a:gd name="T75" fmla="*/ 74 h 246"/>
                      <a:gd name="T76" fmla="*/ 11 w 319"/>
                      <a:gd name="T77" fmla="*/ 74 h 246"/>
                      <a:gd name="T78" fmla="*/ 9 w 319"/>
                      <a:gd name="T79" fmla="*/ 77 h 246"/>
                      <a:gd name="T80" fmla="*/ 7 w 319"/>
                      <a:gd name="T81" fmla="*/ 82 h 246"/>
                      <a:gd name="T82" fmla="*/ 6 w 319"/>
                      <a:gd name="T83" fmla="*/ 90 h 246"/>
                      <a:gd name="T84" fmla="*/ 5 w 319"/>
                      <a:gd name="T85" fmla="*/ 104 h 246"/>
                      <a:gd name="T86" fmla="*/ 3 w 319"/>
                      <a:gd name="T87" fmla="*/ 128 h 246"/>
                      <a:gd name="T88" fmla="*/ 1 w 319"/>
                      <a:gd name="T89" fmla="*/ 159 h 246"/>
                      <a:gd name="T90" fmla="*/ 0 w 319"/>
                      <a:gd name="T91" fmla="*/ 201 h 246"/>
                      <a:gd name="T92" fmla="*/ 0 w 319"/>
                      <a:gd name="T93" fmla="*/ 221 h 246"/>
                      <a:gd name="T94" fmla="*/ 0 w 319"/>
                      <a:gd name="T95" fmla="*/ 237 h 246"/>
                      <a:gd name="T96" fmla="*/ 2 w 319"/>
                      <a:gd name="T97" fmla="*/ 245 h 246"/>
                      <a:gd name="T98" fmla="*/ 4 w 319"/>
                      <a:gd name="T99" fmla="*/ 246 h 246"/>
                      <a:gd name="T100" fmla="*/ 35 w 319"/>
                      <a:gd name="T101" fmla="*/ 246 h 2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9"/>
                      <a:gd name="T154" fmla="*/ 0 h 246"/>
                      <a:gd name="T155" fmla="*/ 319 w 319"/>
                      <a:gd name="T156" fmla="*/ 246 h 2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9" h="246">
                        <a:moveTo>
                          <a:pt x="286" y="246"/>
                        </a:moveTo>
                        <a:lnTo>
                          <a:pt x="302" y="245"/>
                        </a:lnTo>
                        <a:lnTo>
                          <a:pt x="317" y="237"/>
                        </a:lnTo>
                        <a:lnTo>
                          <a:pt x="319" y="221"/>
                        </a:lnTo>
                        <a:lnTo>
                          <a:pt x="319" y="201"/>
                        </a:lnTo>
                        <a:lnTo>
                          <a:pt x="306" y="159"/>
                        </a:lnTo>
                        <a:lnTo>
                          <a:pt x="295" y="128"/>
                        </a:lnTo>
                        <a:lnTo>
                          <a:pt x="281" y="104"/>
                        </a:lnTo>
                        <a:lnTo>
                          <a:pt x="270" y="90"/>
                        </a:lnTo>
                        <a:lnTo>
                          <a:pt x="257" y="82"/>
                        </a:lnTo>
                        <a:lnTo>
                          <a:pt x="243" y="77"/>
                        </a:lnTo>
                        <a:lnTo>
                          <a:pt x="229" y="74"/>
                        </a:lnTo>
                        <a:lnTo>
                          <a:pt x="216" y="74"/>
                        </a:lnTo>
                        <a:lnTo>
                          <a:pt x="216" y="73"/>
                        </a:lnTo>
                        <a:lnTo>
                          <a:pt x="216" y="67"/>
                        </a:lnTo>
                        <a:lnTo>
                          <a:pt x="216" y="61"/>
                        </a:lnTo>
                        <a:lnTo>
                          <a:pt x="216" y="51"/>
                        </a:lnTo>
                        <a:lnTo>
                          <a:pt x="234" y="49"/>
                        </a:lnTo>
                        <a:lnTo>
                          <a:pt x="248" y="42"/>
                        </a:lnTo>
                        <a:lnTo>
                          <a:pt x="261" y="31"/>
                        </a:lnTo>
                        <a:lnTo>
                          <a:pt x="263" y="21"/>
                        </a:lnTo>
                        <a:lnTo>
                          <a:pt x="261" y="12"/>
                        </a:lnTo>
                        <a:lnTo>
                          <a:pt x="248" y="3"/>
                        </a:lnTo>
                        <a:lnTo>
                          <a:pt x="234" y="0"/>
                        </a:lnTo>
                        <a:lnTo>
                          <a:pt x="216" y="0"/>
                        </a:lnTo>
                        <a:lnTo>
                          <a:pt x="104" y="0"/>
                        </a:lnTo>
                        <a:lnTo>
                          <a:pt x="85" y="0"/>
                        </a:lnTo>
                        <a:lnTo>
                          <a:pt x="72" y="3"/>
                        </a:lnTo>
                        <a:lnTo>
                          <a:pt x="61" y="12"/>
                        </a:lnTo>
                        <a:lnTo>
                          <a:pt x="58" y="21"/>
                        </a:lnTo>
                        <a:lnTo>
                          <a:pt x="61" y="31"/>
                        </a:lnTo>
                        <a:lnTo>
                          <a:pt x="72" y="42"/>
                        </a:lnTo>
                        <a:lnTo>
                          <a:pt x="85" y="49"/>
                        </a:lnTo>
                        <a:lnTo>
                          <a:pt x="104" y="51"/>
                        </a:lnTo>
                        <a:lnTo>
                          <a:pt x="104" y="61"/>
                        </a:lnTo>
                        <a:lnTo>
                          <a:pt x="104" y="67"/>
                        </a:lnTo>
                        <a:lnTo>
                          <a:pt x="104" y="73"/>
                        </a:lnTo>
                        <a:lnTo>
                          <a:pt x="104" y="74"/>
                        </a:lnTo>
                        <a:lnTo>
                          <a:pt x="90" y="74"/>
                        </a:lnTo>
                        <a:lnTo>
                          <a:pt x="77" y="77"/>
                        </a:lnTo>
                        <a:lnTo>
                          <a:pt x="63" y="82"/>
                        </a:lnTo>
                        <a:lnTo>
                          <a:pt x="50" y="90"/>
                        </a:lnTo>
                        <a:lnTo>
                          <a:pt x="40" y="104"/>
                        </a:lnTo>
                        <a:lnTo>
                          <a:pt x="25" y="128"/>
                        </a:lnTo>
                        <a:lnTo>
                          <a:pt x="14" y="159"/>
                        </a:lnTo>
                        <a:lnTo>
                          <a:pt x="0" y="201"/>
                        </a:lnTo>
                        <a:lnTo>
                          <a:pt x="0" y="221"/>
                        </a:lnTo>
                        <a:lnTo>
                          <a:pt x="7" y="237"/>
                        </a:lnTo>
                        <a:lnTo>
                          <a:pt x="16" y="245"/>
                        </a:lnTo>
                        <a:lnTo>
                          <a:pt x="34" y="246"/>
                        </a:lnTo>
                        <a:lnTo>
                          <a:pt x="286" y="246"/>
                        </a:lnTo>
                        <a:close/>
                      </a:path>
                    </a:pathLst>
                  </a:custGeom>
                  <a:solidFill>
                    <a:srgbClr val="9900FF"/>
                  </a:solidFill>
                  <a:ln w="9525">
                    <a:noFill/>
                    <a:round/>
                    <a:headEnd/>
                    <a:tailEnd/>
                  </a:ln>
                </p:spPr>
                <p:txBody>
                  <a:bodyPr/>
                  <a:lstStyle/>
                  <a:p>
                    <a:endParaRPr lang="en-US"/>
                  </a:p>
                </p:txBody>
              </p:sp>
              <p:sp>
                <p:nvSpPr>
                  <p:cNvPr id="2065" name="Freeform 20"/>
                  <p:cNvSpPr>
                    <a:spLocks/>
                  </p:cNvSpPr>
                  <p:nvPr/>
                </p:nvSpPr>
                <p:spPr bwMode="auto">
                  <a:xfrm>
                    <a:off x="1442" y="744"/>
                    <a:ext cx="346" cy="535"/>
                  </a:xfrm>
                  <a:custGeom>
                    <a:avLst/>
                    <a:gdLst>
                      <a:gd name="T0" fmla="*/ 87 w 691"/>
                      <a:gd name="T1" fmla="*/ 126 h 535"/>
                      <a:gd name="T2" fmla="*/ 85 w 691"/>
                      <a:gd name="T3" fmla="*/ 134 h 535"/>
                      <a:gd name="T4" fmla="*/ 82 w 691"/>
                      <a:gd name="T5" fmla="*/ 150 h 535"/>
                      <a:gd name="T6" fmla="*/ 78 w 691"/>
                      <a:gd name="T7" fmla="*/ 174 h 535"/>
                      <a:gd name="T8" fmla="*/ 73 w 691"/>
                      <a:gd name="T9" fmla="*/ 202 h 535"/>
                      <a:gd name="T10" fmla="*/ 67 w 691"/>
                      <a:gd name="T11" fmla="*/ 231 h 535"/>
                      <a:gd name="T12" fmla="*/ 61 w 691"/>
                      <a:gd name="T13" fmla="*/ 267 h 535"/>
                      <a:gd name="T14" fmla="*/ 54 w 691"/>
                      <a:gd name="T15" fmla="*/ 302 h 535"/>
                      <a:gd name="T16" fmla="*/ 47 w 691"/>
                      <a:gd name="T17" fmla="*/ 341 h 535"/>
                      <a:gd name="T18" fmla="*/ 40 w 691"/>
                      <a:gd name="T19" fmla="*/ 377 h 535"/>
                      <a:gd name="T20" fmla="*/ 34 w 691"/>
                      <a:gd name="T21" fmla="*/ 411 h 535"/>
                      <a:gd name="T22" fmla="*/ 28 w 691"/>
                      <a:gd name="T23" fmla="*/ 445 h 535"/>
                      <a:gd name="T24" fmla="*/ 22 w 691"/>
                      <a:gd name="T25" fmla="*/ 475 h 535"/>
                      <a:gd name="T26" fmla="*/ 17 w 691"/>
                      <a:gd name="T27" fmla="*/ 499 h 535"/>
                      <a:gd name="T28" fmla="*/ 14 w 691"/>
                      <a:gd name="T29" fmla="*/ 518 h 535"/>
                      <a:gd name="T30" fmla="*/ 11 w 691"/>
                      <a:gd name="T31" fmla="*/ 531 h 535"/>
                      <a:gd name="T32" fmla="*/ 11 w 691"/>
                      <a:gd name="T33" fmla="*/ 535 h 535"/>
                      <a:gd name="T34" fmla="*/ 9 w 691"/>
                      <a:gd name="T35" fmla="*/ 524 h 535"/>
                      <a:gd name="T36" fmla="*/ 7 w 691"/>
                      <a:gd name="T37" fmla="*/ 506 h 535"/>
                      <a:gd name="T38" fmla="*/ 5 w 691"/>
                      <a:gd name="T39" fmla="*/ 484 h 535"/>
                      <a:gd name="T40" fmla="*/ 3 w 691"/>
                      <a:gd name="T41" fmla="*/ 460 h 535"/>
                      <a:gd name="T42" fmla="*/ 2 w 691"/>
                      <a:gd name="T43" fmla="*/ 437 h 535"/>
                      <a:gd name="T44" fmla="*/ 2 w 691"/>
                      <a:gd name="T45" fmla="*/ 417 h 535"/>
                      <a:gd name="T46" fmla="*/ 1 w 691"/>
                      <a:gd name="T47" fmla="*/ 404 h 535"/>
                      <a:gd name="T48" fmla="*/ 0 w 691"/>
                      <a:gd name="T49" fmla="*/ 399 h 535"/>
                      <a:gd name="T50" fmla="*/ 1 w 691"/>
                      <a:gd name="T51" fmla="*/ 399 h 535"/>
                      <a:gd name="T52" fmla="*/ 1 w 691"/>
                      <a:gd name="T53" fmla="*/ 399 h 535"/>
                      <a:gd name="T54" fmla="*/ 2 w 691"/>
                      <a:gd name="T55" fmla="*/ 399 h 535"/>
                      <a:gd name="T56" fmla="*/ 3 w 691"/>
                      <a:gd name="T57" fmla="*/ 395 h 535"/>
                      <a:gd name="T58" fmla="*/ 5 w 691"/>
                      <a:gd name="T59" fmla="*/ 389 h 535"/>
                      <a:gd name="T60" fmla="*/ 7 w 691"/>
                      <a:gd name="T61" fmla="*/ 382 h 535"/>
                      <a:gd name="T62" fmla="*/ 9 w 691"/>
                      <a:gd name="T63" fmla="*/ 372 h 535"/>
                      <a:gd name="T64" fmla="*/ 11 w 691"/>
                      <a:gd name="T65" fmla="*/ 355 h 535"/>
                      <a:gd name="T66" fmla="*/ 13 w 691"/>
                      <a:gd name="T67" fmla="*/ 345 h 535"/>
                      <a:gd name="T68" fmla="*/ 16 w 691"/>
                      <a:gd name="T69" fmla="*/ 329 h 535"/>
                      <a:gd name="T70" fmla="*/ 20 w 691"/>
                      <a:gd name="T71" fmla="*/ 307 h 535"/>
                      <a:gd name="T72" fmla="*/ 24 w 691"/>
                      <a:gd name="T73" fmla="*/ 285 h 535"/>
                      <a:gd name="T74" fmla="*/ 29 w 691"/>
                      <a:gd name="T75" fmla="*/ 259 h 535"/>
                      <a:gd name="T76" fmla="*/ 34 w 691"/>
                      <a:gd name="T77" fmla="*/ 230 h 535"/>
                      <a:gd name="T78" fmla="*/ 39 w 691"/>
                      <a:gd name="T79" fmla="*/ 204 h 535"/>
                      <a:gd name="T80" fmla="*/ 45 w 691"/>
                      <a:gd name="T81" fmla="*/ 174 h 535"/>
                      <a:gd name="T82" fmla="*/ 50 w 691"/>
                      <a:gd name="T83" fmla="*/ 143 h 535"/>
                      <a:gd name="T84" fmla="*/ 56 w 691"/>
                      <a:gd name="T85" fmla="*/ 116 h 535"/>
                      <a:gd name="T86" fmla="*/ 61 w 691"/>
                      <a:gd name="T87" fmla="*/ 89 h 535"/>
                      <a:gd name="T88" fmla="*/ 66 w 691"/>
                      <a:gd name="T89" fmla="*/ 63 h 535"/>
                      <a:gd name="T90" fmla="*/ 70 w 691"/>
                      <a:gd name="T91" fmla="*/ 42 h 535"/>
                      <a:gd name="T92" fmla="*/ 74 w 691"/>
                      <a:gd name="T93" fmla="*/ 25 h 535"/>
                      <a:gd name="T94" fmla="*/ 77 w 691"/>
                      <a:gd name="T95" fmla="*/ 10 h 535"/>
                      <a:gd name="T96" fmla="*/ 79 w 691"/>
                      <a:gd name="T97" fmla="*/ 0 h 535"/>
                      <a:gd name="T98" fmla="*/ 79 w 691"/>
                      <a:gd name="T99" fmla="*/ 34 h 535"/>
                      <a:gd name="T100" fmla="*/ 81 w 691"/>
                      <a:gd name="T101" fmla="*/ 74 h 535"/>
                      <a:gd name="T102" fmla="*/ 83 w 691"/>
                      <a:gd name="T103" fmla="*/ 109 h 535"/>
                      <a:gd name="T104" fmla="*/ 87 w 691"/>
                      <a:gd name="T105" fmla="*/ 126 h 5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91"/>
                      <a:gd name="T160" fmla="*/ 0 h 535"/>
                      <a:gd name="T161" fmla="*/ 691 w 691"/>
                      <a:gd name="T162" fmla="*/ 535 h 53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91" h="535">
                        <a:moveTo>
                          <a:pt x="691" y="126"/>
                        </a:moveTo>
                        <a:lnTo>
                          <a:pt x="679" y="134"/>
                        </a:lnTo>
                        <a:lnTo>
                          <a:pt x="655" y="150"/>
                        </a:lnTo>
                        <a:lnTo>
                          <a:pt x="623" y="174"/>
                        </a:lnTo>
                        <a:lnTo>
                          <a:pt x="581" y="202"/>
                        </a:lnTo>
                        <a:lnTo>
                          <a:pt x="536" y="231"/>
                        </a:lnTo>
                        <a:lnTo>
                          <a:pt x="484" y="267"/>
                        </a:lnTo>
                        <a:lnTo>
                          <a:pt x="428" y="302"/>
                        </a:lnTo>
                        <a:lnTo>
                          <a:pt x="374" y="341"/>
                        </a:lnTo>
                        <a:lnTo>
                          <a:pt x="317" y="377"/>
                        </a:lnTo>
                        <a:lnTo>
                          <a:pt x="266" y="411"/>
                        </a:lnTo>
                        <a:lnTo>
                          <a:pt x="218" y="445"/>
                        </a:lnTo>
                        <a:lnTo>
                          <a:pt x="171" y="475"/>
                        </a:lnTo>
                        <a:lnTo>
                          <a:pt x="135" y="499"/>
                        </a:lnTo>
                        <a:lnTo>
                          <a:pt x="106" y="518"/>
                        </a:lnTo>
                        <a:lnTo>
                          <a:pt x="86" y="531"/>
                        </a:lnTo>
                        <a:lnTo>
                          <a:pt x="81" y="535"/>
                        </a:lnTo>
                        <a:lnTo>
                          <a:pt x="65" y="524"/>
                        </a:lnTo>
                        <a:lnTo>
                          <a:pt x="50" y="506"/>
                        </a:lnTo>
                        <a:lnTo>
                          <a:pt x="38" y="484"/>
                        </a:lnTo>
                        <a:lnTo>
                          <a:pt x="23" y="460"/>
                        </a:lnTo>
                        <a:lnTo>
                          <a:pt x="14" y="437"/>
                        </a:lnTo>
                        <a:lnTo>
                          <a:pt x="9" y="417"/>
                        </a:lnTo>
                        <a:lnTo>
                          <a:pt x="2" y="404"/>
                        </a:lnTo>
                        <a:lnTo>
                          <a:pt x="0" y="399"/>
                        </a:lnTo>
                        <a:lnTo>
                          <a:pt x="2" y="399"/>
                        </a:lnTo>
                        <a:lnTo>
                          <a:pt x="3" y="399"/>
                        </a:lnTo>
                        <a:lnTo>
                          <a:pt x="12" y="399"/>
                        </a:lnTo>
                        <a:lnTo>
                          <a:pt x="23" y="395"/>
                        </a:lnTo>
                        <a:lnTo>
                          <a:pt x="34" y="389"/>
                        </a:lnTo>
                        <a:lnTo>
                          <a:pt x="50" y="382"/>
                        </a:lnTo>
                        <a:lnTo>
                          <a:pt x="72" y="372"/>
                        </a:lnTo>
                        <a:lnTo>
                          <a:pt x="88" y="355"/>
                        </a:lnTo>
                        <a:lnTo>
                          <a:pt x="102" y="345"/>
                        </a:lnTo>
                        <a:lnTo>
                          <a:pt x="128" y="329"/>
                        </a:lnTo>
                        <a:lnTo>
                          <a:pt x="155" y="307"/>
                        </a:lnTo>
                        <a:lnTo>
                          <a:pt x="187" y="285"/>
                        </a:lnTo>
                        <a:lnTo>
                          <a:pt x="225" y="259"/>
                        </a:lnTo>
                        <a:lnTo>
                          <a:pt x="266" y="230"/>
                        </a:lnTo>
                        <a:lnTo>
                          <a:pt x="309" y="204"/>
                        </a:lnTo>
                        <a:lnTo>
                          <a:pt x="356" y="174"/>
                        </a:lnTo>
                        <a:lnTo>
                          <a:pt x="399" y="143"/>
                        </a:lnTo>
                        <a:lnTo>
                          <a:pt x="443" y="116"/>
                        </a:lnTo>
                        <a:lnTo>
                          <a:pt x="486" y="89"/>
                        </a:lnTo>
                        <a:lnTo>
                          <a:pt x="524" y="63"/>
                        </a:lnTo>
                        <a:lnTo>
                          <a:pt x="560" y="42"/>
                        </a:lnTo>
                        <a:lnTo>
                          <a:pt x="588" y="25"/>
                        </a:lnTo>
                        <a:lnTo>
                          <a:pt x="615" y="10"/>
                        </a:lnTo>
                        <a:lnTo>
                          <a:pt x="630" y="0"/>
                        </a:lnTo>
                        <a:lnTo>
                          <a:pt x="632" y="34"/>
                        </a:lnTo>
                        <a:lnTo>
                          <a:pt x="644" y="74"/>
                        </a:lnTo>
                        <a:lnTo>
                          <a:pt x="662" y="109"/>
                        </a:lnTo>
                        <a:lnTo>
                          <a:pt x="691" y="126"/>
                        </a:lnTo>
                        <a:close/>
                      </a:path>
                    </a:pathLst>
                  </a:custGeom>
                  <a:solidFill>
                    <a:srgbClr val="FFFFFF"/>
                  </a:solidFill>
                  <a:ln w="9525">
                    <a:noFill/>
                    <a:round/>
                    <a:headEnd/>
                    <a:tailEnd/>
                  </a:ln>
                </p:spPr>
                <p:txBody>
                  <a:bodyPr/>
                  <a:lstStyle/>
                  <a:p>
                    <a:endParaRPr lang="en-US"/>
                  </a:p>
                </p:txBody>
              </p:sp>
              <p:sp>
                <p:nvSpPr>
                  <p:cNvPr id="2066" name="Freeform 21"/>
                  <p:cNvSpPr>
                    <a:spLocks/>
                  </p:cNvSpPr>
                  <p:nvPr/>
                </p:nvSpPr>
                <p:spPr bwMode="auto">
                  <a:xfrm>
                    <a:off x="1442" y="744"/>
                    <a:ext cx="346" cy="535"/>
                  </a:xfrm>
                  <a:custGeom>
                    <a:avLst/>
                    <a:gdLst>
                      <a:gd name="T0" fmla="*/ 87 w 691"/>
                      <a:gd name="T1" fmla="*/ 126 h 535"/>
                      <a:gd name="T2" fmla="*/ 87 w 691"/>
                      <a:gd name="T3" fmla="*/ 126 h 535"/>
                      <a:gd name="T4" fmla="*/ 85 w 691"/>
                      <a:gd name="T5" fmla="*/ 134 h 535"/>
                      <a:gd name="T6" fmla="*/ 82 w 691"/>
                      <a:gd name="T7" fmla="*/ 150 h 535"/>
                      <a:gd name="T8" fmla="*/ 78 w 691"/>
                      <a:gd name="T9" fmla="*/ 174 h 535"/>
                      <a:gd name="T10" fmla="*/ 73 w 691"/>
                      <a:gd name="T11" fmla="*/ 202 h 535"/>
                      <a:gd name="T12" fmla="*/ 67 w 691"/>
                      <a:gd name="T13" fmla="*/ 231 h 535"/>
                      <a:gd name="T14" fmla="*/ 61 w 691"/>
                      <a:gd name="T15" fmla="*/ 267 h 535"/>
                      <a:gd name="T16" fmla="*/ 54 w 691"/>
                      <a:gd name="T17" fmla="*/ 302 h 535"/>
                      <a:gd name="T18" fmla="*/ 47 w 691"/>
                      <a:gd name="T19" fmla="*/ 341 h 535"/>
                      <a:gd name="T20" fmla="*/ 40 w 691"/>
                      <a:gd name="T21" fmla="*/ 377 h 535"/>
                      <a:gd name="T22" fmla="*/ 34 w 691"/>
                      <a:gd name="T23" fmla="*/ 411 h 535"/>
                      <a:gd name="T24" fmla="*/ 28 w 691"/>
                      <a:gd name="T25" fmla="*/ 445 h 535"/>
                      <a:gd name="T26" fmla="*/ 22 w 691"/>
                      <a:gd name="T27" fmla="*/ 475 h 535"/>
                      <a:gd name="T28" fmla="*/ 17 w 691"/>
                      <a:gd name="T29" fmla="*/ 499 h 535"/>
                      <a:gd name="T30" fmla="*/ 14 w 691"/>
                      <a:gd name="T31" fmla="*/ 518 h 535"/>
                      <a:gd name="T32" fmla="*/ 11 w 691"/>
                      <a:gd name="T33" fmla="*/ 531 h 535"/>
                      <a:gd name="T34" fmla="*/ 11 w 691"/>
                      <a:gd name="T35" fmla="*/ 535 h 535"/>
                      <a:gd name="T36" fmla="*/ 11 w 691"/>
                      <a:gd name="T37" fmla="*/ 535 h 535"/>
                      <a:gd name="T38" fmla="*/ 9 w 691"/>
                      <a:gd name="T39" fmla="*/ 524 h 535"/>
                      <a:gd name="T40" fmla="*/ 7 w 691"/>
                      <a:gd name="T41" fmla="*/ 506 h 535"/>
                      <a:gd name="T42" fmla="*/ 5 w 691"/>
                      <a:gd name="T43" fmla="*/ 484 h 535"/>
                      <a:gd name="T44" fmla="*/ 3 w 691"/>
                      <a:gd name="T45" fmla="*/ 460 h 535"/>
                      <a:gd name="T46" fmla="*/ 2 w 691"/>
                      <a:gd name="T47" fmla="*/ 437 h 535"/>
                      <a:gd name="T48" fmla="*/ 2 w 691"/>
                      <a:gd name="T49" fmla="*/ 417 h 535"/>
                      <a:gd name="T50" fmla="*/ 1 w 691"/>
                      <a:gd name="T51" fmla="*/ 404 h 535"/>
                      <a:gd name="T52" fmla="*/ 0 w 691"/>
                      <a:gd name="T53" fmla="*/ 399 h 535"/>
                      <a:gd name="T54" fmla="*/ 0 w 691"/>
                      <a:gd name="T55" fmla="*/ 399 h 535"/>
                      <a:gd name="T56" fmla="*/ 1 w 691"/>
                      <a:gd name="T57" fmla="*/ 399 h 535"/>
                      <a:gd name="T58" fmla="*/ 1 w 691"/>
                      <a:gd name="T59" fmla="*/ 399 h 535"/>
                      <a:gd name="T60" fmla="*/ 2 w 691"/>
                      <a:gd name="T61" fmla="*/ 399 h 535"/>
                      <a:gd name="T62" fmla="*/ 3 w 691"/>
                      <a:gd name="T63" fmla="*/ 395 h 535"/>
                      <a:gd name="T64" fmla="*/ 5 w 691"/>
                      <a:gd name="T65" fmla="*/ 389 h 535"/>
                      <a:gd name="T66" fmla="*/ 7 w 691"/>
                      <a:gd name="T67" fmla="*/ 382 h 535"/>
                      <a:gd name="T68" fmla="*/ 9 w 691"/>
                      <a:gd name="T69" fmla="*/ 372 h 535"/>
                      <a:gd name="T70" fmla="*/ 11 w 691"/>
                      <a:gd name="T71" fmla="*/ 355 h 535"/>
                      <a:gd name="T72" fmla="*/ 11 w 691"/>
                      <a:gd name="T73" fmla="*/ 355 h 535"/>
                      <a:gd name="T74" fmla="*/ 13 w 691"/>
                      <a:gd name="T75" fmla="*/ 345 h 535"/>
                      <a:gd name="T76" fmla="*/ 16 w 691"/>
                      <a:gd name="T77" fmla="*/ 329 h 535"/>
                      <a:gd name="T78" fmla="*/ 20 w 691"/>
                      <a:gd name="T79" fmla="*/ 307 h 535"/>
                      <a:gd name="T80" fmla="*/ 24 w 691"/>
                      <a:gd name="T81" fmla="*/ 285 h 535"/>
                      <a:gd name="T82" fmla="*/ 29 w 691"/>
                      <a:gd name="T83" fmla="*/ 259 h 535"/>
                      <a:gd name="T84" fmla="*/ 34 w 691"/>
                      <a:gd name="T85" fmla="*/ 230 h 535"/>
                      <a:gd name="T86" fmla="*/ 39 w 691"/>
                      <a:gd name="T87" fmla="*/ 204 h 535"/>
                      <a:gd name="T88" fmla="*/ 45 w 691"/>
                      <a:gd name="T89" fmla="*/ 174 h 535"/>
                      <a:gd name="T90" fmla="*/ 50 w 691"/>
                      <a:gd name="T91" fmla="*/ 143 h 535"/>
                      <a:gd name="T92" fmla="*/ 56 w 691"/>
                      <a:gd name="T93" fmla="*/ 116 h 535"/>
                      <a:gd name="T94" fmla="*/ 61 w 691"/>
                      <a:gd name="T95" fmla="*/ 89 h 535"/>
                      <a:gd name="T96" fmla="*/ 66 w 691"/>
                      <a:gd name="T97" fmla="*/ 63 h 535"/>
                      <a:gd name="T98" fmla="*/ 70 w 691"/>
                      <a:gd name="T99" fmla="*/ 42 h 535"/>
                      <a:gd name="T100" fmla="*/ 74 w 691"/>
                      <a:gd name="T101" fmla="*/ 25 h 535"/>
                      <a:gd name="T102" fmla="*/ 77 w 691"/>
                      <a:gd name="T103" fmla="*/ 10 h 535"/>
                      <a:gd name="T104" fmla="*/ 79 w 691"/>
                      <a:gd name="T105" fmla="*/ 0 h 535"/>
                      <a:gd name="T106" fmla="*/ 79 w 691"/>
                      <a:gd name="T107" fmla="*/ 0 h 535"/>
                      <a:gd name="T108" fmla="*/ 79 w 691"/>
                      <a:gd name="T109" fmla="*/ 34 h 535"/>
                      <a:gd name="T110" fmla="*/ 81 w 691"/>
                      <a:gd name="T111" fmla="*/ 74 h 535"/>
                      <a:gd name="T112" fmla="*/ 83 w 691"/>
                      <a:gd name="T113" fmla="*/ 109 h 535"/>
                      <a:gd name="T114" fmla="*/ 87 w 691"/>
                      <a:gd name="T115" fmla="*/ 126 h 5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1"/>
                      <a:gd name="T175" fmla="*/ 0 h 535"/>
                      <a:gd name="T176" fmla="*/ 691 w 691"/>
                      <a:gd name="T177" fmla="*/ 535 h 5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1" h="535">
                        <a:moveTo>
                          <a:pt x="691" y="126"/>
                        </a:moveTo>
                        <a:lnTo>
                          <a:pt x="691" y="126"/>
                        </a:lnTo>
                        <a:lnTo>
                          <a:pt x="679" y="134"/>
                        </a:lnTo>
                        <a:lnTo>
                          <a:pt x="655" y="150"/>
                        </a:lnTo>
                        <a:lnTo>
                          <a:pt x="623" y="174"/>
                        </a:lnTo>
                        <a:lnTo>
                          <a:pt x="581" y="202"/>
                        </a:lnTo>
                        <a:lnTo>
                          <a:pt x="536" y="231"/>
                        </a:lnTo>
                        <a:lnTo>
                          <a:pt x="484" y="267"/>
                        </a:lnTo>
                        <a:lnTo>
                          <a:pt x="428" y="302"/>
                        </a:lnTo>
                        <a:lnTo>
                          <a:pt x="374" y="341"/>
                        </a:lnTo>
                        <a:lnTo>
                          <a:pt x="317" y="377"/>
                        </a:lnTo>
                        <a:lnTo>
                          <a:pt x="266" y="411"/>
                        </a:lnTo>
                        <a:lnTo>
                          <a:pt x="218" y="445"/>
                        </a:lnTo>
                        <a:lnTo>
                          <a:pt x="171" y="475"/>
                        </a:lnTo>
                        <a:lnTo>
                          <a:pt x="135" y="499"/>
                        </a:lnTo>
                        <a:lnTo>
                          <a:pt x="106" y="518"/>
                        </a:lnTo>
                        <a:lnTo>
                          <a:pt x="86" y="531"/>
                        </a:lnTo>
                        <a:lnTo>
                          <a:pt x="81" y="535"/>
                        </a:lnTo>
                        <a:lnTo>
                          <a:pt x="65" y="524"/>
                        </a:lnTo>
                        <a:lnTo>
                          <a:pt x="50" y="506"/>
                        </a:lnTo>
                        <a:lnTo>
                          <a:pt x="38" y="484"/>
                        </a:lnTo>
                        <a:lnTo>
                          <a:pt x="23" y="460"/>
                        </a:lnTo>
                        <a:lnTo>
                          <a:pt x="14" y="437"/>
                        </a:lnTo>
                        <a:lnTo>
                          <a:pt x="9" y="417"/>
                        </a:lnTo>
                        <a:lnTo>
                          <a:pt x="2" y="404"/>
                        </a:lnTo>
                        <a:lnTo>
                          <a:pt x="0" y="399"/>
                        </a:lnTo>
                        <a:lnTo>
                          <a:pt x="2" y="399"/>
                        </a:lnTo>
                        <a:lnTo>
                          <a:pt x="3" y="399"/>
                        </a:lnTo>
                        <a:lnTo>
                          <a:pt x="12" y="399"/>
                        </a:lnTo>
                        <a:lnTo>
                          <a:pt x="23" y="395"/>
                        </a:lnTo>
                        <a:lnTo>
                          <a:pt x="34" y="389"/>
                        </a:lnTo>
                        <a:lnTo>
                          <a:pt x="50" y="382"/>
                        </a:lnTo>
                        <a:lnTo>
                          <a:pt x="72" y="372"/>
                        </a:lnTo>
                        <a:lnTo>
                          <a:pt x="88" y="355"/>
                        </a:lnTo>
                        <a:lnTo>
                          <a:pt x="102" y="345"/>
                        </a:lnTo>
                        <a:lnTo>
                          <a:pt x="128" y="329"/>
                        </a:lnTo>
                        <a:lnTo>
                          <a:pt x="155" y="307"/>
                        </a:lnTo>
                        <a:lnTo>
                          <a:pt x="187" y="285"/>
                        </a:lnTo>
                        <a:lnTo>
                          <a:pt x="225" y="259"/>
                        </a:lnTo>
                        <a:lnTo>
                          <a:pt x="266" y="230"/>
                        </a:lnTo>
                        <a:lnTo>
                          <a:pt x="309" y="204"/>
                        </a:lnTo>
                        <a:lnTo>
                          <a:pt x="356" y="174"/>
                        </a:lnTo>
                        <a:lnTo>
                          <a:pt x="399" y="143"/>
                        </a:lnTo>
                        <a:lnTo>
                          <a:pt x="443" y="116"/>
                        </a:lnTo>
                        <a:lnTo>
                          <a:pt x="486" y="89"/>
                        </a:lnTo>
                        <a:lnTo>
                          <a:pt x="524" y="63"/>
                        </a:lnTo>
                        <a:lnTo>
                          <a:pt x="560" y="42"/>
                        </a:lnTo>
                        <a:lnTo>
                          <a:pt x="588" y="25"/>
                        </a:lnTo>
                        <a:lnTo>
                          <a:pt x="615" y="10"/>
                        </a:lnTo>
                        <a:lnTo>
                          <a:pt x="630" y="0"/>
                        </a:lnTo>
                        <a:lnTo>
                          <a:pt x="632" y="34"/>
                        </a:lnTo>
                        <a:lnTo>
                          <a:pt x="644" y="74"/>
                        </a:lnTo>
                        <a:lnTo>
                          <a:pt x="662" y="109"/>
                        </a:lnTo>
                        <a:lnTo>
                          <a:pt x="691" y="126"/>
                        </a:lnTo>
                      </a:path>
                    </a:pathLst>
                  </a:custGeom>
                  <a:noFill/>
                  <a:ln w="0">
                    <a:solidFill>
                      <a:srgbClr val="000000"/>
                    </a:solidFill>
                    <a:round/>
                    <a:headEnd/>
                    <a:tailEnd/>
                  </a:ln>
                </p:spPr>
                <p:txBody>
                  <a:bodyPr/>
                  <a:lstStyle/>
                  <a:p>
                    <a:endParaRPr lang="en-US"/>
                  </a:p>
                </p:txBody>
              </p:sp>
              <p:sp>
                <p:nvSpPr>
                  <p:cNvPr id="2067" name="Freeform 22"/>
                  <p:cNvSpPr>
                    <a:spLocks/>
                  </p:cNvSpPr>
                  <p:nvPr/>
                </p:nvSpPr>
                <p:spPr bwMode="auto">
                  <a:xfrm>
                    <a:off x="923" y="487"/>
                    <a:ext cx="881" cy="829"/>
                  </a:xfrm>
                  <a:custGeom>
                    <a:avLst/>
                    <a:gdLst>
                      <a:gd name="T0" fmla="*/ 49 w 1763"/>
                      <a:gd name="T1" fmla="*/ 619 h 829"/>
                      <a:gd name="T2" fmla="*/ 41 w 1763"/>
                      <a:gd name="T3" fmla="*/ 554 h 829"/>
                      <a:gd name="T4" fmla="*/ 36 w 1763"/>
                      <a:gd name="T5" fmla="*/ 490 h 829"/>
                      <a:gd name="T6" fmla="*/ 37 w 1763"/>
                      <a:gd name="T7" fmla="*/ 442 h 829"/>
                      <a:gd name="T8" fmla="*/ 17 w 1763"/>
                      <a:gd name="T9" fmla="*/ 397 h 829"/>
                      <a:gd name="T10" fmla="*/ 16 w 1763"/>
                      <a:gd name="T11" fmla="*/ 447 h 829"/>
                      <a:gd name="T12" fmla="*/ 21 w 1763"/>
                      <a:gd name="T13" fmla="*/ 511 h 829"/>
                      <a:gd name="T14" fmla="*/ 29 w 1763"/>
                      <a:gd name="T15" fmla="*/ 576 h 829"/>
                      <a:gd name="T16" fmla="*/ 40 w 1763"/>
                      <a:gd name="T17" fmla="*/ 611 h 829"/>
                      <a:gd name="T18" fmla="*/ 34 w 1763"/>
                      <a:gd name="T19" fmla="*/ 598 h 829"/>
                      <a:gd name="T20" fmla="*/ 29 w 1763"/>
                      <a:gd name="T21" fmla="*/ 590 h 829"/>
                      <a:gd name="T22" fmla="*/ 15 w 1763"/>
                      <a:gd name="T23" fmla="*/ 547 h 829"/>
                      <a:gd name="T24" fmla="*/ 6 w 1763"/>
                      <a:gd name="T25" fmla="*/ 481 h 829"/>
                      <a:gd name="T26" fmla="*/ 2 w 1763"/>
                      <a:gd name="T27" fmla="*/ 417 h 829"/>
                      <a:gd name="T28" fmla="*/ 3 w 1763"/>
                      <a:gd name="T29" fmla="*/ 368 h 829"/>
                      <a:gd name="T30" fmla="*/ 5 w 1763"/>
                      <a:gd name="T31" fmla="*/ 359 h 829"/>
                      <a:gd name="T32" fmla="*/ 6 w 1763"/>
                      <a:gd name="T33" fmla="*/ 331 h 829"/>
                      <a:gd name="T34" fmla="*/ 12 w 1763"/>
                      <a:gd name="T35" fmla="*/ 289 h 829"/>
                      <a:gd name="T36" fmla="*/ 25 w 1763"/>
                      <a:gd name="T37" fmla="*/ 221 h 829"/>
                      <a:gd name="T38" fmla="*/ 44 w 1763"/>
                      <a:gd name="T39" fmla="*/ 122 h 829"/>
                      <a:gd name="T40" fmla="*/ 63 w 1763"/>
                      <a:gd name="T41" fmla="*/ 19 h 829"/>
                      <a:gd name="T42" fmla="*/ 68 w 1763"/>
                      <a:gd name="T43" fmla="*/ 2 h 829"/>
                      <a:gd name="T44" fmla="*/ 74 w 1763"/>
                      <a:gd name="T45" fmla="*/ 4 h 829"/>
                      <a:gd name="T46" fmla="*/ 84 w 1763"/>
                      <a:gd name="T47" fmla="*/ 22 h 829"/>
                      <a:gd name="T48" fmla="*/ 108 w 1763"/>
                      <a:gd name="T49" fmla="*/ 63 h 829"/>
                      <a:gd name="T50" fmla="*/ 140 w 1763"/>
                      <a:gd name="T51" fmla="*/ 113 h 829"/>
                      <a:gd name="T52" fmla="*/ 173 w 1763"/>
                      <a:gd name="T53" fmla="*/ 165 h 829"/>
                      <a:gd name="T54" fmla="*/ 197 w 1763"/>
                      <a:gd name="T55" fmla="*/ 206 h 829"/>
                      <a:gd name="T56" fmla="*/ 208 w 1763"/>
                      <a:gd name="T57" fmla="*/ 229 h 829"/>
                      <a:gd name="T58" fmla="*/ 208 w 1763"/>
                      <a:gd name="T59" fmla="*/ 257 h 829"/>
                      <a:gd name="T60" fmla="*/ 199 w 1763"/>
                      <a:gd name="T61" fmla="*/ 299 h 829"/>
                      <a:gd name="T62" fmla="*/ 185 w 1763"/>
                      <a:gd name="T63" fmla="*/ 373 h 829"/>
                      <a:gd name="T64" fmla="*/ 168 w 1763"/>
                      <a:gd name="T65" fmla="*/ 461 h 829"/>
                      <a:gd name="T66" fmla="*/ 153 w 1763"/>
                      <a:gd name="T67" fmla="*/ 542 h 829"/>
                      <a:gd name="T68" fmla="*/ 142 w 1763"/>
                      <a:gd name="T69" fmla="*/ 602 h 829"/>
                      <a:gd name="T70" fmla="*/ 136 w 1763"/>
                      <a:gd name="T71" fmla="*/ 639 h 829"/>
                      <a:gd name="T72" fmla="*/ 131 w 1763"/>
                      <a:gd name="T73" fmla="*/ 656 h 829"/>
                      <a:gd name="T74" fmla="*/ 129 w 1763"/>
                      <a:gd name="T75" fmla="*/ 656 h 829"/>
                      <a:gd name="T76" fmla="*/ 131 w 1763"/>
                      <a:gd name="T77" fmla="*/ 694 h 829"/>
                      <a:gd name="T78" fmla="*/ 136 w 1763"/>
                      <a:gd name="T79" fmla="*/ 763 h 829"/>
                      <a:gd name="T80" fmla="*/ 140 w 1763"/>
                      <a:gd name="T81" fmla="*/ 788 h 829"/>
                      <a:gd name="T82" fmla="*/ 151 w 1763"/>
                      <a:gd name="T83" fmla="*/ 732 h 829"/>
                      <a:gd name="T84" fmla="*/ 169 w 1763"/>
                      <a:gd name="T85" fmla="*/ 634 h 829"/>
                      <a:gd name="T86" fmla="*/ 190 w 1763"/>
                      <a:gd name="T87" fmla="*/ 524 h 829"/>
                      <a:gd name="T88" fmla="*/ 207 w 1763"/>
                      <a:gd name="T89" fmla="*/ 431 h 829"/>
                      <a:gd name="T90" fmla="*/ 216 w 1763"/>
                      <a:gd name="T91" fmla="*/ 383 h 829"/>
                      <a:gd name="T92" fmla="*/ 219 w 1763"/>
                      <a:gd name="T93" fmla="*/ 394 h 829"/>
                      <a:gd name="T94" fmla="*/ 203 w 1763"/>
                      <a:gd name="T95" fmla="*/ 480 h 829"/>
                      <a:gd name="T96" fmla="*/ 185 w 1763"/>
                      <a:gd name="T97" fmla="*/ 581 h 829"/>
                      <a:gd name="T98" fmla="*/ 169 w 1763"/>
                      <a:gd name="T99" fmla="*/ 671 h 829"/>
                      <a:gd name="T100" fmla="*/ 156 w 1763"/>
                      <a:gd name="T101" fmla="*/ 743 h 829"/>
                      <a:gd name="T102" fmla="*/ 148 w 1763"/>
                      <a:gd name="T103" fmla="*/ 788 h 829"/>
                      <a:gd name="T104" fmla="*/ 145 w 1763"/>
                      <a:gd name="T105" fmla="*/ 804 h 829"/>
                      <a:gd name="T106" fmla="*/ 143 w 1763"/>
                      <a:gd name="T107" fmla="*/ 825 h 829"/>
                      <a:gd name="T108" fmla="*/ 137 w 1763"/>
                      <a:gd name="T109" fmla="*/ 825 h 829"/>
                      <a:gd name="T110" fmla="*/ 131 w 1763"/>
                      <a:gd name="T111" fmla="*/ 809 h 829"/>
                      <a:gd name="T112" fmla="*/ 122 w 1763"/>
                      <a:gd name="T113" fmla="*/ 787 h 829"/>
                      <a:gd name="T114" fmla="*/ 108 w 1763"/>
                      <a:gd name="T115" fmla="*/ 756 h 829"/>
                      <a:gd name="T116" fmla="*/ 91 w 1763"/>
                      <a:gd name="T117" fmla="*/ 719 h 829"/>
                      <a:gd name="T118" fmla="*/ 74 w 1763"/>
                      <a:gd name="T119" fmla="*/ 683 h 8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63"/>
                      <a:gd name="T181" fmla="*/ 0 h 829"/>
                      <a:gd name="T182" fmla="*/ 1763 w 1763"/>
                      <a:gd name="T183" fmla="*/ 829 h 8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63" h="829">
                        <a:moveTo>
                          <a:pt x="502" y="657"/>
                        </a:moveTo>
                        <a:lnTo>
                          <a:pt x="443" y="639"/>
                        </a:lnTo>
                        <a:lnTo>
                          <a:pt x="398" y="619"/>
                        </a:lnTo>
                        <a:lnTo>
                          <a:pt x="367" y="598"/>
                        </a:lnTo>
                        <a:lnTo>
                          <a:pt x="344" y="576"/>
                        </a:lnTo>
                        <a:lnTo>
                          <a:pt x="328" y="554"/>
                        </a:lnTo>
                        <a:lnTo>
                          <a:pt x="315" y="533"/>
                        </a:lnTo>
                        <a:lnTo>
                          <a:pt x="304" y="511"/>
                        </a:lnTo>
                        <a:lnTo>
                          <a:pt x="290" y="490"/>
                        </a:lnTo>
                        <a:lnTo>
                          <a:pt x="276" y="463"/>
                        </a:lnTo>
                        <a:lnTo>
                          <a:pt x="281" y="447"/>
                        </a:lnTo>
                        <a:lnTo>
                          <a:pt x="299" y="442"/>
                        </a:lnTo>
                        <a:lnTo>
                          <a:pt x="322" y="447"/>
                        </a:lnTo>
                        <a:lnTo>
                          <a:pt x="162" y="404"/>
                        </a:lnTo>
                        <a:lnTo>
                          <a:pt x="137" y="397"/>
                        </a:lnTo>
                        <a:lnTo>
                          <a:pt x="121" y="404"/>
                        </a:lnTo>
                        <a:lnTo>
                          <a:pt x="115" y="420"/>
                        </a:lnTo>
                        <a:lnTo>
                          <a:pt x="130" y="447"/>
                        </a:lnTo>
                        <a:lnTo>
                          <a:pt x="142" y="468"/>
                        </a:lnTo>
                        <a:lnTo>
                          <a:pt x="153" y="488"/>
                        </a:lnTo>
                        <a:lnTo>
                          <a:pt x="168" y="511"/>
                        </a:lnTo>
                        <a:lnTo>
                          <a:pt x="184" y="533"/>
                        </a:lnTo>
                        <a:lnTo>
                          <a:pt x="205" y="556"/>
                        </a:lnTo>
                        <a:lnTo>
                          <a:pt x="238" y="576"/>
                        </a:lnTo>
                        <a:lnTo>
                          <a:pt x="281" y="598"/>
                        </a:lnTo>
                        <a:lnTo>
                          <a:pt x="339" y="616"/>
                        </a:lnTo>
                        <a:lnTo>
                          <a:pt x="321" y="611"/>
                        </a:lnTo>
                        <a:lnTo>
                          <a:pt x="304" y="608"/>
                        </a:lnTo>
                        <a:lnTo>
                          <a:pt x="288" y="604"/>
                        </a:lnTo>
                        <a:lnTo>
                          <a:pt x="274" y="598"/>
                        </a:lnTo>
                        <a:lnTo>
                          <a:pt x="261" y="595"/>
                        </a:lnTo>
                        <a:lnTo>
                          <a:pt x="249" y="591"/>
                        </a:lnTo>
                        <a:lnTo>
                          <a:pt x="238" y="590"/>
                        </a:lnTo>
                        <a:lnTo>
                          <a:pt x="227" y="586"/>
                        </a:lnTo>
                        <a:lnTo>
                          <a:pt x="168" y="567"/>
                        </a:lnTo>
                        <a:lnTo>
                          <a:pt x="123" y="547"/>
                        </a:lnTo>
                        <a:lnTo>
                          <a:pt x="90" y="525"/>
                        </a:lnTo>
                        <a:lnTo>
                          <a:pt x="69" y="506"/>
                        </a:lnTo>
                        <a:lnTo>
                          <a:pt x="52" y="481"/>
                        </a:lnTo>
                        <a:lnTo>
                          <a:pt x="40" y="461"/>
                        </a:lnTo>
                        <a:lnTo>
                          <a:pt x="29" y="439"/>
                        </a:lnTo>
                        <a:lnTo>
                          <a:pt x="16" y="417"/>
                        </a:lnTo>
                        <a:lnTo>
                          <a:pt x="0" y="391"/>
                        </a:lnTo>
                        <a:lnTo>
                          <a:pt x="6" y="373"/>
                        </a:lnTo>
                        <a:lnTo>
                          <a:pt x="24" y="368"/>
                        </a:lnTo>
                        <a:lnTo>
                          <a:pt x="49" y="375"/>
                        </a:lnTo>
                        <a:lnTo>
                          <a:pt x="43" y="368"/>
                        </a:lnTo>
                        <a:lnTo>
                          <a:pt x="40" y="359"/>
                        </a:lnTo>
                        <a:lnTo>
                          <a:pt x="40" y="352"/>
                        </a:lnTo>
                        <a:lnTo>
                          <a:pt x="43" y="342"/>
                        </a:lnTo>
                        <a:lnTo>
                          <a:pt x="51" y="331"/>
                        </a:lnTo>
                        <a:lnTo>
                          <a:pt x="61" y="318"/>
                        </a:lnTo>
                        <a:lnTo>
                          <a:pt x="78" y="304"/>
                        </a:lnTo>
                        <a:lnTo>
                          <a:pt x="101" y="289"/>
                        </a:lnTo>
                        <a:lnTo>
                          <a:pt x="126" y="270"/>
                        </a:lnTo>
                        <a:lnTo>
                          <a:pt x="159" y="248"/>
                        </a:lnTo>
                        <a:lnTo>
                          <a:pt x="200" y="221"/>
                        </a:lnTo>
                        <a:lnTo>
                          <a:pt x="243" y="192"/>
                        </a:lnTo>
                        <a:lnTo>
                          <a:pt x="295" y="159"/>
                        </a:lnTo>
                        <a:lnTo>
                          <a:pt x="355" y="122"/>
                        </a:lnTo>
                        <a:lnTo>
                          <a:pt x="420" y="78"/>
                        </a:lnTo>
                        <a:lnTo>
                          <a:pt x="493" y="30"/>
                        </a:lnTo>
                        <a:lnTo>
                          <a:pt x="510" y="19"/>
                        </a:lnTo>
                        <a:lnTo>
                          <a:pt x="524" y="10"/>
                        </a:lnTo>
                        <a:lnTo>
                          <a:pt x="538" y="4"/>
                        </a:lnTo>
                        <a:lnTo>
                          <a:pt x="547" y="2"/>
                        </a:lnTo>
                        <a:lnTo>
                          <a:pt x="562" y="0"/>
                        </a:lnTo>
                        <a:lnTo>
                          <a:pt x="576" y="2"/>
                        </a:lnTo>
                        <a:lnTo>
                          <a:pt x="594" y="4"/>
                        </a:lnTo>
                        <a:lnTo>
                          <a:pt x="618" y="9"/>
                        </a:lnTo>
                        <a:lnTo>
                          <a:pt x="639" y="13"/>
                        </a:lnTo>
                        <a:lnTo>
                          <a:pt x="675" y="22"/>
                        </a:lnTo>
                        <a:lnTo>
                          <a:pt x="727" y="33"/>
                        </a:lnTo>
                        <a:lnTo>
                          <a:pt x="794" y="45"/>
                        </a:lnTo>
                        <a:lnTo>
                          <a:pt x="870" y="63"/>
                        </a:lnTo>
                        <a:lnTo>
                          <a:pt x="952" y="78"/>
                        </a:lnTo>
                        <a:lnTo>
                          <a:pt x="1039" y="95"/>
                        </a:lnTo>
                        <a:lnTo>
                          <a:pt x="1127" y="113"/>
                        </a:lnTo>
                        <a:lnTo>
                          <a:pt x="1215" y="131"/>
                        </a:lnTo>
                        <a:lnTo>
                          <a:pt x="1303" y="148"/>
                        </a:lnTo>
                        <a:lnTo>
                          <a:pt x="1384" y="165"/>
                        </a:lnTo>
                        <a:lnTo>
                          <a:pt x="1460" y="179"/>
                        </a:lnTo>
                        <a:lnTo>
                          <a:pt x="1525" y="195"/>
                        </a:lnTo>
                        <a:lnTo>
                          <a:pt x="1577" y="206"/>
                        </a:lnTo>
                        <a:lnTo>
                          <a:pt x="1615" y="213"/>
                        </a:lnTo>
                        <a:lnTo>
                          <a:pt x="1636" y="217"/>
                        </a:lnTo>
                        <a:lnTo>
                          <a:pt x="1671" y="229"/>
                        </a:lnTo>
                        <a:lnTo>
                          <a:pt x="1685" y="238"/>
                        </a:lnTo>
                        <a:lnTo>
                          <a:pt x="1680" y="248"/>
                        </a:lnTo>
                        <a:lnTo>
                          <a:pt x="1669" y="257"/>
                        </a:lnTo>
                        <a:lnTo>
                          <a:pt x="1654" y="267"/>
                        </a:lnTo>
                        <a:lnTo>
                          <a:pt x="1627" y="282"/>
                        </a:lnTo>
                        <a:lnTo>
                          <a:pt x="1599" y="299"/>
                        </a:lnTo>
                        <a:lnTo>
                          <a:pt x="1563" y="320"/>
                        </a:lnTo>
                        <a:lnTo>
                          <a:pt x="1525" y="346"/>
                        </a:lnTo>
                        <a:lnTo>
                          <a:pt x="1482" y="373"/>
                        </a:lnTo>
                        <a:lnTo>
                          <a:pt x="1438" y="400"/>
                        </a:lnTo>
                        <a:lnTo>
                          <a:pt x="1395" y="431"/>
                        </a:lnTo>
                        <a:lnTo>
                          <a:pt x="1348" y="461"/>
                        </a:lnTo>
                        <a:lnTo>
                          <a:pt x="1305" y="487"/>
                        </a:lnTo>
                        <a:lnTo>
                          <a:pt x="1264" y="516"/>
                        </a:lnTo>
                        <a:lnTo>
                          <a:pt x="1226" y="542"/>
                        </a:lnTo>
                        <a:lnTo>
                          <a:pt x="1194" y="564"/>
                        </a:lnTo>
                        <a:lnTo>
                          <a:pt x="1167" y="586"/>
                        </a:lnTo>
                        <a:lnTo>
                          <a:pt x="1141" y="602"/>
                        </a:lnTo>
                        <a:lnTo>
                          <a:pt x="1127" y="612"/>
                        </a:lnTo>
                        <a:lnTo>
                          <a:pt x="1111" y="629"/>
                        </a:lnTo>
                        <a:lnTo>
                          <a:pt x="1089" y="639"/>
                        </a:lnTo>
                        <a:lnTo>
                          <a:pt x="1073" y="646"/>
                        </a:lnTo>
                        <a:lnTo>
                          <a:pt x="1062" y="652"/>
                        </a:lnTo>
                        <a:lnTo>
                          <a:pt x="1051" y="656"/>
                        </a:lnTo>
                        <a:lnTo>
                          <a:pt x="1042" y="656"/>
                        </a:lnTo>
                        <a:lnTo>
                          <a:pt x="1041" y="656"/>
                        </a:lnTo>
                        <a:lnTo>
                          <a:pt x="1039" y="656"/>
                        </a:lnTo>
                        <a:lnTo>
                          <a:pt x="1041" y="661"/>
                        </a:lnTo>
                        <a:lnTo>
                          <a:pt x="1048" y="674"/>
                        </a:lnTo>
                        <a:lnTo>
                          <a:pt x="1053" y="694"/>
                        </a:lnTo>
                        <a:lnTo>
                          <a:pt x="1062" y="717"/>
                        </a:lnTo>
                        <a:lnTo>
                          <a:pt x="1077" y="741"/>
                        </a:lnTo>
                        <a:lnTo>
                          <a:pt x="1089" y="763"/>
                        </a:lnTo>
                        <a:lnTo>
                          <a:pt x="1104" y="781"/>
                        </a:lnTo>
                        <a:lnTo>
                          <a:pt x="1120" y="792"/>
                        </a:lnTo>
                        <a:lnTo>
                          <a:pt x="1125" y="788"/>
                        </a:lnTo>
                        <a:lnTo>
                          <a:pt x="1145" y="775"/>
                        </a:lnTo>
                        <a:lnTo>
                          <a:pt x="1174" y="756"/>
                        </a:lnTo>
                        <a:lnTo>
                          <a:pt x="1210" y="732"/>
                        </a:lnTo>
                        <a:lnTo>
                          <a:pt x="1257" y="702"/>
                        </a:lnTo>
                        <a:lnTo>
                          <a:pt x="1305" y="668"/>
                        </a:lnTo>
                        <a:lnTo>
                          <a:pt x="1356" y="634"/>
                        </a:lnTo>
                        <a:lnTo>
                          <a:pt x="1413" y="598"/>
                        </a:lnTo>
                        <a:lnTo>
                          <a:pt x="1467" y="559"/>
                        </a:lnTo>
                        <a:lnTo>
                          <a:pt x="1523" y="524"/>
                        </a:lnTo>
                        <a:lnTo>
                          <a:pt x="1575" y="488"/>
                        </a:lnTo>
                        <a:lnTo>
                          <a:pt x="1620" y="459"/>
                        </a:lnTo>
                        <a:lnTo>
                          <a:pt x="1662" y="431"/>
                        </a:lnTo>
                        <a:lnTo>
                          <a:pt x="1694" y="407"/>
                        </a:lnTo>
                        <a:lnTo>
                          <a:pt x="1718" y="391"/>
                        </a:lnTo>
                        <a:lnTo>
                          <a:pt x="1730" y="383"/>
                        </a:lnTo>
                        <a:lnTo>
                          <a:pt x="1752" y="372"/>
                        </a:lnTo>
                        <a:lnTo>
                          <a:pt x="1763" y="379"/>
                        </a:lnTo>
                        <a:lnTo>
                          <a:pt x="1755" y="394"/>
                        </a:lnTo>
                        <a:lnTo>
                          <a:pt x="1741" y="413"/>
                        </a:lnTo>
                        <a:lnTo>
                          <a:pt x="1685" y="446"/>
                        </a:lnTo>
                        <a:lnTo>
                          <a:pt x="1631" y="480"/>
                        </a:lnTo>
                        <a:lnTo>
                          <a:pt x="1581" y="514"/>
                        </a:lnTo>
                        <a:lnTo>
                          <a:pt x="1528" y="547"/>
                        </a:lnTo>
                        <a:lnTo>
                          <a:pt x="1482" y="581"/>
                        </a:lnTo>
                        <a:lnTo>
                          <a:pt x="1435" y="611"/>
                        </a:lnTo>
                        <a:lnTo>
                          <a:pt x="1395" y="642"/>
                        </a:lnTo>
                        <a:lnTo>
                          <a:pt x="1354" y="671"/>
                        </a:lnTo>
                        <a:lnTo>
                          <a:pt x="1314" y="697"/>
                        </a:lnTo>
                        <a:lnTo>
                          <a:pt x="1282" y="720"/>
                        </a:lnTo>
                        <a:lnTo>
                          <a:pt x="1253" y="743"/>
                        </a:lnTo>
                        <a:lnTo>
                          <a:pt x="1226" y="761"/>
                        </a:lnTo>
                        <a:lnTo>
                          <a:pt x="1204" y="777"/>
                        </a:lnTo>
                        <a:lnTo>
                          <a:pt x="1185" y="788"/>
                        </a:lnTo>
                        <a:lnTo>
                          <a:pt x="1172" y="795"/>
                        </a:lnTo>
                        <a:lnTo>
                          <a:pt x="1161" y="796"/>
                        </a:lnTo>
                        <a:lnTo>
                          <a:pt x="1163" y="804"/>
                        </a:lnTo>
                        <a:lnTo>
                          <a:pt x="1161" y="813"/>
                        </a:lnTo>
                        <a:lnTo>
                          <a:pt x="1156" y="820"/>
                        </a:lnTo>
                        <a:lnTo>
                          <a:pt x="1145" y="825"/>
                        </a:lnTo>
                        <a:lnTo>
                          <a:pt x="1131" y="829"/>
                        </a:lnTo>
                        <a:lnTo>
                          <a:pt x="1114" y="829"/>
                        </a:lnTo>
                        <a:lnTo>
                          <a:pt x="1098" y="825"/>
                        </a:lnTo>
                        <a:lnTo>
                          <a:pt x="1078" y="820"/>
                        </a:lnTo>
                        <a:lnTo>
                          <a:pt x="1068" y="816"/>
                        </a:lnTo>
                        <a:lnTo>
                          <a:pt x="1051" y="809"/>
                        </a:lnTo>
                        <a:lnTo>
                          <a:pt x="1030" y="801"/>
                        </a:lnTo>
                        <a:lnTo>
                          <a:pt x="1005" y="795"/>
                        </a:lnTo>
                        <a:lnTo>
                          <a:pt x="976" y="787"/>
                        </a:lnTo>
                        <a:lnTo>
                          <a:pt x="943" y="777"/>
                        </a:lnTo>
                        <a:lnTo>
                          <a:pt x="906" y="767"/>
                        </a:lnTo>
                        <a:lnTo>
                          <a:pt x="864" y="756"/>
                        </a:lnTo>
                        <a:lnTo>
                          <a:pt x="823" y="745"/>
                        </a:lnTo>
                        <a:lnTo>
                          <a:pt x="780" y="732"/>
                        </a:lnTo>
                        <a:lnTo>
                          <a:pt x="733" y="719"/>
                        </a:lnTo>
                        <a:lnTo>
                          <a:pt x="688" y="706"/>
                        </a:lnTo>
                        <a:lnTo>
                          <a:pt x="641" y="694"/>
                        </a:lnTo>
                        <a:lnTo>
                          <a:pt x="594" y="683"/>
                        </a:lnTo>
                        <a:lnTo>
                          <a:pt x="547" y="671"/>
                        </a:lnTo>
                        <a:lnTo>
                          <a:pt x="502" y="657"/>
                        </a:lnTo>
                        <a:close/>
                      </a:path>
                    </a:pathLst>
                  </a:custGeom>
                  <a:solidFill>
                    <a:srgbClr val="FF0000"/>
                  </a:solidFill>
                  <a:ln w="9525">
                    <a:noFill/>
                    <a:round/>
                    <a:headEnd/>
                    <a:tailEnd/>
                  </a:ln>
                </p:spPr>
                <p:txBody>
                  <a:bodyPr/>
                  <a:lstStyle/>
                  <a:p>
                    <a:endParaRPr lang="en-US"/>
                  </a:p>
                </p:txBody>
              </p:sp>
              <p:sp>
                <p:nvSpPr>
                  <p:cNvPr id="2068" name="Freeform 23"/>
                  <p:cNvSpPr>
                    <a:spLocks/>
                  </p:cNvSpPr>
                  <p:nvPr/>
                </p:nvSpPr>
                <p:spPr bwMode="auto">
                  <a:xfrm>
                    <a:off x="923" y="487"/>
                    <a:ext cx="881" cy="829"/>
                  </a:xfrm>
                  <a:custGeom>
                    <a:avLst/>
                    <a:gdLst>
                      <a:gd name="T0" fmla="*/ 49 w 1763"/>
                      <a:gd name="T1" fmla="*/ 619 h 829"/>
                      <a:gd name="T2" fmla="*/ 39 w 1763"/>
                      <a:gd name="T3" fmla="*/ 533 h 829"/>
                      <a:gd name="T4" fmla="*/ 34 w 1763"/>
                      <a:gd name="T5" fmla="*/ 463 h 829"/>
                      <a:gd name="T6" fmla="*/ 20 w 1763"/>
                      <a:gd name="T7" fmla="*/ 404 h 829"/>
                      <a:gd name="T8" fmla="*/ 14 w 1763"/>
                      <a:gd name="T9" fmla="*/ 420 h 829"/>
                      <a:gd name="T10" fmla="*/ 19 w 1763"/>
                      <a:gd name="T11" fmla="*/ 488 h 829"/>
                      <a:gd name="T12" fmla="*/ 29 w 1763"/>
                      <a:gd name="T13" fmla="*/ 576 h 829"/>
                      <a:gd name="T14" fmla="*/ 40 w 1763"/>
                      <a:gd name="T15" fmla="*/ 611 h 829"/>
                      <a:gd name="T16" fmla="*/ 32 w 1763"/>
                      <a:gd name="T17" fmla="*/ 595 h 829"/>
                      <a:gd name="T18" fmla="*/ 28 w 1763"/>
                      <a:gd name="T19" fmla="*/ 586 h 829"/>
                      <a:gd name="T20" fmla="*/ 8 w 1763"/>
                      <a:gd name="T21" fmla="*/ 506 h 829"/>
                      <a:gd name="T22" fmla="*/ 2 w 1763"/>
                      <a:gd name="T23" fmla="*/ 417 h 829"/>
                      <a:gd name="T24" fmla="*/ 3 w 1763"/>
                      <a:gd name="T25" fmla="*/ 368 h 829"/>
                      <a:gd name="T26" fmla="*/ 5 w 1763"/>
                      <a:gd name="T27" fmla="*/ 359 h 829"/>
                      <a:gd name="T28" fmla="*/ 7 w 1763"/>
                      <a:gd name="T29" fmla="*/ 318 h 829"/>
                      <a:gd name="T30" fmla="*/ 19 w 1763"/>
                      <a:gd name="T31" fmla="*/ 248 h 829"/>
                      <a:gd name="T32" fmla="*/ 44 w 1763"/>
                      <a:gd name="T33" fmla="*/ 122 h 829"/>
                      <a:gd name="T34" fmla="*/ 63 w 1763"/>
                      <a:gd name="T35" fmla="*/ 19 h 829"/>
                      <a:gd name="T36" fmla="*/ 70 w 1763"/>
                      <a:gd name="T37" fmla="*/ 0 h 829"/>
                      <a:gd name="T38" fmla="*/ 77 w 1763"/>
                      <a:gd name="T39" fmla="*/ 9 h 829"/>
                      <a:gd name="T40" fmla="*/ 99 w 1763"/>
                      <a:gd name="T41" fmla="*/ 45 h 829"/>
                      <a:gd name="T42" fmla="*/ 140 w 1763"/>
                      <a:gd name="T43" fmla="*/ 113 h 829"/>
                      <a:gd name="T44" fmla="*/ 182 w 1763"/>
                      <a:gd name="T45" fmla="*/ 179 h 829"/>
                      <a:gd name="T46" fmla="*/ 204 w 1763"/>
                      <a:gd name="T47" fmla="*/ 217 h 829"/>
                      <a:gd name="T48" fmla="*/ 210 w 1763"/>
                      <a:gd name="T49" fmla="*/ 248 h 829"/>
                      <a:gd name="T50" fmla="*/ 203 w 1763"/>
                      <a:gd name="T51" fmla="*/ 282 h 829"/>
                      <a:gd name="T52" fmla="*/ 185 w 1763"/>
                      <a:gd name="T53" fmla="*/ 373 h 829"/>
                      <a:gd name="T54" fmla="*/ 163 w 1763"/>
                      <a:gd name="T55" fmla="*/ 487 h 829"/>
                      <a:gd name="T56" fmla="*/ 145 w 1763"/>
                      <a:gd name="T57" fmla="*/ 586 h 829"/>
                      <a:gd name="T58" fmla="*/ 138 w 1763"/>
                      <a:gd name="T59" fmla="*/ 629 h 829"/>
                      <a:gd name="T60" fmla="*/ 131 w 1763"/>
                      <a:gd name="T61" fmla="*/ 656 h 829"/>
                      <a:gd name="T62" fmla="*/ 129 w 1763"/>
                      <a:gd name="T63" fmla="*/ 656 h 829"/>
                      <a:gd name="T64" fmla="*/ 132 w 1763"/>
                      <a:gd name="T65" fmla="*/ 717 h 829"/>
                      <a:gd name="T66" fmla="*/ 140 w 1763"/>
                      <a:gd name="T67" fmla="*/ 792 h 829"/>
                      <a:gd name="T68" fmla="*/ 146 w 1763"/>
                      <a:gd name="T69" fmla="*/ 756 h 829"/>
                      <a:gd name="T70" fmla="*/ 169 w 1763"/>
                      <a:gd name="T71" fmla="*/ 634 h 829"/>
                      <a:gd name="T72" fmla="*/ 196 w 1763"/>
                      <a:gd name="T73" fmla="*/ 488 h 829"/>
                      <a:gd name="T74" fmla="*/ 214 w 1763"/>
                      <a:gd name="T75" fmla="*/ 391 h 829"/>
                      <a:gd name="T76" fmla="*/ 220 w 1763"/>
                      <a:gd name="T77" fmla="*/ 379 h 829"/>
                      <a:gd name="T78" fmla="*/ 210 w 1763"/>
                      <a:gd name="T79" fmla="*/ 446 h 829"/>
                      <a:gd name="T80" fmla="*/ 185 w 1763"/>
                      <a:gd name="T81" fmla="*/ 581 h 829"/>
                      <a:gd name="T82" fmla="*/ 164 w 1763"/>
                      <a:gd name="T83" fmla="*/ 697 h 829"/>
                      <a:gd name="T84" fmla="*/ 150 w 1763"/>
                      <a:gd name="T85" fmla="*/ 777 h 829"/>
                      <a:gd name="T86" fmla="*/ 145 w 1763"/>
                      <a:gd name="T87" fmla="*/ 796 h 829"/>
                      <a:gd name="T88" fmla="*/ 143 w 1763"/>
                      <a:gd name="T89" fmla="*/ 825 h 829"/>
                      <a:gd name="T90" fmla="*/ 134 w 1763"/>
                      <a:gd name="T91" fmla="*/ 820 h 829"/>
                      <a:gd name="T92" fmla="*/ 128 w 1763"/>
                      <a:gd name="T93" fmla="*/ 801 h 829"/>
                      <a:gd name="T94" fmla="*/ 113 w 1763"/>
                      <a:gd name="T95" fmla="*/ 767 h 829"/>
                      <a:gd name="T96" fmla="*/ 91 w 1763"/>
                      <a:gd name="T97" fmla="*/ 719 h 829"/>
                      <a:gd name="T98" fmla="*/ 68 w 1763"/>
                      <a:gd name="T99" fmla="*/ 671 h 8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63"/>
                      <a:gd name="T151" fmla="*/ 0 h 829"/>
                      <a:gd name="T152" fmla="*/ 1763 w 1763"/>
                      <a:gd name="T153" fmla="*/ 829 h 8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63" h="829">
                        <a:moveTo>
                          <a:pt x="502" y="657"/>
                        </a:moveTo>
                        <a:lnTo>
                          <a:pt x="502" y="657"/>
                        </a:lnTo>
                        <a:lnTo>
                          <a:pt x="443" y="639"/>
                        </a:lnTo>
                        <a:lnTo>
                          <a:pt x="398" y="619"/>
                        </a:lnTo>
                        <a:lnTo>
                          <a:pt x="367" y="598"/>
                        </a:lnTo>
                        <a:lnTo>
                          <a:pt x="344" y="576"/>
                        </a:lnTo>
                        <a:lnTo>
                          <a:pt x="328" y="554"/>
                        </a:lnTo>
                        <a:lnTo>
                          <a:pt x="315" y="533"/>
                        </a:lnTo>
                        <a:lnTo>
                          <a:pt x="304" y="511"/>
                        </a:lnTo>
                        <a:lnTo>
                          <a:pt x="290" y="490"/>
                        </a:lnTo>
                        <a:lnTo>
                          <a:pt x="276" y="463"/>
                        </a:lnTo>
                        <a:lnTo>
                          <a:pt x="281" y="447"/>
                        </a:lnTo>
                        <a:lnTo>
                          <a:pt x="299" y="442"/>
                        </a:lnTo>
                        <a:lnTo>
                          <a:pt x="322" y="447"/>
                        </a:lnTo>
                        <a:lnTo>
                          <a:pt x="162" y="404"/>
                        </a:lnTo>
                        <a:lnTo>
                          <a:pt x="137" y="397"/>
                        </a:lnTo>
                        <a:lnTo>
                          <a:pt x="121" y="404"/>
                        </a:lnTo>
                        <a:lnTo>
                          <a:pt x="115" y="420"/>
                        </a:lnTo>
                        <a:lnTo>
                          <a:pt x="130" y="447"/>
                        </a:lnTo>
                        <a:lnTo>
                          <a:pt x="142" y="468"/>
                        </a:lnTo>
                        <a:lnTo>
                          <a:pt x="153" y="488"/>
                        </a:lnTo>
                        <a:lnTo>
                          <a:pt x="168" y="511"/>
                        </a:lnTo>
                        <a:lnTo>
                          <a:pt x="184" y="533"/>
                        </a:lnTo>
                        <a:lnTo>
                          <a:pt x="205" y="556"/>
                        </a:lnTo>
                        <a:lnTo>
                          <a:pt x="238" y="576"/>
                        </a:lnTo>
                        <a:lnTo>
                          <a:pt x="281" y="598"/>
                        </a:lnTo>
                        <a:lnTo>
                          <a:pt x="339" y="616"/>
                        </a:lnTo>
                        <a:lnTo>
                          <a:pt x="321" y="611"/>
                        </a:lnTo>
                        <a:lnTo>
                          <a:pt x="304" y="608"/>
                        </a:lnTo>
                        <a:lnTo>
                          <a:pt x="288" y="604"/>
                        </a:lnTo>
                        <a:lnTo>
                          <a:pt x="274" y="598"/>
                        </a:lnTo>
                        <a:lnTo>
                          <a:pt x="261" y="595"/>
                        </a:lnTo>
                        <a:lnTo>
                          <a:pt x="249" y="591"/>
                        </a:lnTo>
                        <a:lnTo>
                          <a:pt x="238" y="590"/>
                        </a:lnTo>
                        <a:lnTo>
                          <a:pt x="227" y="586"/>
                        </a:lnTo>
                        <a:lnTo>
                          <a:pt x="168" y="567"/>
                        </a:lnTo>
                        <a:lnTo>
                          <a:pt x="123" y="547"/>
                        </a:lnTo>
                        <a:lnTo>
                          <a:pt x="90" y="525"/>
                        </a:lnTo>
                        <a:lnTo>
                          <a:pt x="69" y="506"/>
                        </a:lnTo>
                        <a:lnTo>
                          <a:pt x="52" y="481"/>
                        </a:lnTo>
                        <a:lnTo>
                          <a:pt x="40" y="461"/>
                        </a:lnTo>
                        <a:lnTo>
                          <a:pt x="29" y="439"/>
                        </a:lnTo>
                        <a:lnTo>
                          <a:pt x="16" y="417"/>
                        </a:lnTo>
                        <a:lnTo>
                          <a:pt x="0" y="391"/>
                        </a:lnTo>
                        <a:lnTo>
                          <a:pt x="6" y="373"/>
                        </a:lnTo>
                        <a:lnTo>
                          <a:pt x="24" y="368"/>
                        </a:lnTo>
                        <a:lnTo>
                          <a:pt x="49" y="375"/>
                        </a:lnTo>
                        <a:lnTo>
                          <a:pt x="43" y="368"/>
                        </a:lnTo>
                        <a:lnTo>
                          <a:pt x="40" y="359"/>
                        </a:lnTo>
                        <a:lnTo>
                          <a:pt x="40" y="352"/>
                        </a:lnTo>
                        <a:lnTo>
                          <a:pt x="43" y="342"/>
                        </a:lnTo>
                        <a:lnTo>
                          <a:pt x="51" y="331"/>
                        </a:lnTo>
                        <a:lnTo>
                          <a:pt x="61" y="318"/>
                        </a:lnTo>
                        <a:lnTo>
                          <a:pt x="78" y="304"/>
                        </a:lnTo>
                        <a:lnTo>
                          <a:pt x="101" y="289"/>
                        </a:lnTo>
                        <a:lnTo>
                          <a:pt x="126" y="270"/>
                        </a:lnTo>
                        <a:lnTo>
                          <a:pt x="159" y="248"/>
                        </a:lnTo>
                        <a:lnTo>
                          <a:pt x="200" y="221"/>
                        </a:lnTo>
                        <a:lnTo>
                          <a:pt x="243" y="192"/>
                        </a:lnTo>
                        <a:lnTo>
                          <a:pt x="295" y="159"/>
                        </a:lnTo>
                        <a:lnTo>
                          <a:pt x="355" y="122"/>
                        </a:lnTo>
                        <a:lnTo>
                          <a:pt x="420" y="78"/>
                        </a:lnTo>
                        <a:lnTo>
                          <a:pt x="493" y="30"/>
                        </a:lnTo>
                        <a:lnTo>
                          <a:pt x="510" y="19"/>
                        </a:lnTo>
                        <a:lnTo>
                          <a:pt x="524" y="10"/>
                        </a:lnTo>
                        <a:lnTo>
                          <a:pt x="538" y="4"/>
                        </a:lnTo>
                        <a:lnTo>
                          <a:pt x="547" y="2"/>
                        </a:lnTo>
                        <a:lnTo>
                          <a:pt x="562" y="0"/>
                        </a:lnTo>
                        <a:lnTo>
                          <a:pt x="576" y="2"/>
                        </a:lnTo>
                        <a:lnTo>
                          <a:pt x="594" y="4"/>
                        </a:lnTo>
                        <a:lnTo>
                          <a:pt x="618" y="9"/>
                        </a:lnTo>
                        <a:lnTo>
                          <a:pt x="639" y="13"/>
                        </a:lnTo>
                        <a:lnTo>
                          <a:pt x="675" y="22"/>
                        </a:lnTo>
                        <a:lnTo>
                          <a:pt x="727" y="33"/>
                        </a:lnTo>
                        <a:lnTo>
                          <a:pt x="794" y="45"/>
                        </a:lnTo>
                        <a:lnTo>
                          <a:pt x="870" y="63"/>
                        </a:lnTo>
                        <a:lnTo>
                          <a:pt x="952" y="78"/>
                        </a:lnTo>
                        <a:lnTo>
                          <a:pt x="1039" y="95"/>
                        </a:lnTo>
                        <a:lnTo>
                          <a:pt x="1127" y="113"/>
                        </a:lnTo>
                        <a:lnTo>
                          <a:pt x="1215" y="131"/>
                        </a:lnTo>
                        <a:lnTo>
                          <a:pt x="1303" y="148"/>
                        </a:lnTo>
                        <a:lnTo>
                          <a:pt x="1384" y="165"/>
                        </a:lnTo>
                        <a:lnTo>
                          <a:pt x="1460" y="179"/>
                        </a:lnTo>
                        <a:lnTo>
                          <a:pt x="1525" y="195"/>
                        </a:lnTo>
                        <a:lnTo>
                          <a:pt x="1577" y="206"/>
                        </a:lnTo>
                        <a:lnTo>
                          <a:pt x="1615" y="213"/>
                        </a:lnTo>
                        <a:lnTo>
                          <a:pt x="1636" y="217"/>
                        </a:lnTo>
                        <a:lnTo>
                          <a:pt x="1671" y="229"/>
                        </a:lnTo>
                        <a:lnTo>
                          <a:pt x="1685" y="238"/>
                        </a:lnTo>
                        <a:lnTo>
                          <a:pt x="1680" y="248"/>
                        </a:lnTo>
                        <a:lnTo>
                          <a:pt x="1669" y="257"/>
                        </a:lnTo>
                        <a:lnTo>
                          <a:pt x="1654" y="267"/>
                        </a:lnTo>
                        <a:lnTo>
                          <a:pt x="1627" y="282"/>
                        </a:lnTo>
                        <a:lnTo>
                          <a:pt x="1599" y="299"/>
                        </a:lnTo>
                        <a:lnTo>
                          <a:pt x="1563" y="320"/>
                        </a:lnTo>
                        <a:lnTo>
                          <a:pt x="1525" y="346"/>
                        </a:lnTo>
                        <a:lnTo>
                          <a:pt x="1482" y="373"/>
                        </a:lnTo>
                        <a:lnTo>
                          <a:pt x="1438" y="400"/>
                        </a:lnTo>
                        <a:lnTo>
                          <a:pt x="1395" y="431"/>
                        </a:lnTo>
                        <a:lnTo>
                          <a:pt x="1348" y="461"/>
                        </a:lnTo>
                        <a:lnTo>
                          <a:pt x="1305" y="487"/>
                        </a:lnTo>
                        <a:lnTo>
                          <a:pt x="1264" y="516"/>
                        </a:lnTo>
                        <a:lnTo>
                          <a:pt x="1226" y="542"/>
                        </a:lnTo>
                        <a:lnTo>
                          <a:pt x="1194" y="564"/>
                        </a:lnTo>
                        <a:lnTo>
                          <a:pt x="1167" y="586"/>
                        </a:lnTo>
                        <a:lnTo>
                          <a:pt x="1141" y="602"/>
                        </a:lnTo>
                        <a:lnTo>
                          <a:pt x="1127" y="612"/>
                        </a:lnTo>
                        <a:lnTo>
                          <a:pt x="1111" y="629"/>
                        </a:lnTo>
                        <a:lnTo>
                          <a:pt x="1089" y="639"/>
                        </a:lnTo>
                        <a:lnTo>
                          <a:pt x="1073" y="646"/>
                        </a:lnTo>
                        <a:lnTo>
                          <a:pt x="1062" y="652"/>
                        </a:lnTo>
                        <a:lnTo>
                          <a:pt x="1051" y="656"/>
                        </a:lnTo>
                        <a:lnTo>
                          <a:pt x="1042" y="656"/>
                        </a:lnTo>
                        <a:lnTo>
                          <a:pt x="1041" y="656"/>
                        </a:lnTo>
                        <a:lnTo>
                          <a:pt x="1039" y="656"/>
                        </a:lnTo>
                        <a:lnTo>
                          <a:pt x="1041" y="661"/>
                        </a:lnTo>
                        <a:lnTo>
                          <a:pt x="1048" y="674"/>
                        </a:lnTo>
                        <a:lnTo>
                          <a:pt x="1053" y="694"/>
                        </a:lnTo>
                        <a:lnTo>
                          <a:pt x="1062" y="717"/>
                        </a:lnTo>
                        <a:lnTo>
                          <a:pt x="1077" y="741"/>
                        </a:lnTo>
                        <a:lnTo>
                          <a:pt x="1089" y="763"/>
                        </a:lnTo>
                        <a:lnTo>
                          <a:pt x="1104" y="781"/>
                        </a:lnTo>
                        <a:lnTo>
                          <a:pt x="1120" y="792"/>
                        </a:lnTo>
                        <a:lnTo>
                          <a:pt x="1125" y="788"/>
                        </a:lnTo>
                        <a:lnTo>
                          <a:pt x="1145" y="775"/>
                        </a:lnTo>
                        <a:lnTo>
                          <a:pt x="1174" y="756"/>
                        </a:lnTo>
                        <a:lnTo>
                          <a:pt x="1210" y="732"/>
                        </a:lnTo>
                        <a:lnTo>
                          <a:pt x="1257" y="702"/>
                        </a:lnTo>
                        <a:lnTo>
                          <a:pt x="1305" y="668"/>
                        </a:lnTo>
                        <a:lnTo>
                          <a:pt x="1356" y="634"/>
                        </a:lnTo>
                        <a:lnTo>
                          <a:pt x="1413" y="598"/>
                        </a:lnTo>
                        <a:lnTo>
                          <a:pt x="1467" y="559"/>
                        </a:lnTo>
                        <a:lnTo>
                          <a:pt x="1523" y="524"/>
                        </a:lnTo>
                        <a:lnTo>
                          <a:pt x="1575" y="488"/>
                        </a:lnTo>
                        <a:lnTo>
                          <a:pt x="1620" y="459"/>
                        </a:lnTo>
                        <a:lnTo>
                          <a:pt x="1662" y="431"/>
                        </a:lnTo>
                        <a:lnTo>
                          <a:pt x="1694" y="407"/>
                        </a:lnTo>
                        <a:lnTo>
                          <a:pt x="1718" y="391"/>
                        </a:lnTo>
                        <a:lnTo>
                          <a:pt x="1730" y="383"/>
                        </a:lnTo>
                        <a:lnTo>
                          <a:pt x="1752" y="372"/>
                        </a:lnTo>
                        <a:lnTo>
                          <a:pt x="1763" y="379"/>
                        </a:lnTo>
                        <a:lnTo>
                          <a:pt x="1755" y="394"/>
                        </a:lnTo>
                        <a:lnTo>
                          <a:pt x="1741" y="413"/>
                        </a:lnTo>
                        <a:lnTo>
                          <a:pt x="1685" y="446"/>
                        </a:lnTo>
                        <a:lnTo>
                          <a:pt x="1631" y="480"/>
                        </a:lnTo>
                        <a:lnTo>
                          <a:pt x="1581" y="514"/>
                        </a:lnTo>
                        <a:lnTo>
                          <a:pt x="1528" y="547"/>
                        </a:lnTo>
                        <a:lnTo>
                          <a:pt x="1482" y="581"/>
                        </a:lnTo>
                        <a:lnTo>
                          <a:pt x="1435" y="611"/>
                        </a:lnTo>
                        <a:lnTo>
                          <a:pt x="1395" y="642"/>
                        </a:lnTo>
                        <a:lnTo>
                          <a:pt x="1354" y="671"/>
                        </a:lnTo>
                        <a:lnTo>
                          <a:pt x="1314" y="697"/>
                        </a:lnTo>
                        <a:lnTo>
                          <a:pt x="1282" y="720"/>
                        </a:lnTo>
                        <a:lnTo>
                          <a:pt x="1253" y="743"/>
                        </a:lnTo>
                        <a:lnTo>
                          <a:pt x="1226" y="761"/>
                        </a:lnTo>
                        <a:lnTo>
                          <a:pt x="1204" y="777"/>
                        </a:lnTo>
                        <a:lnTo>
                          <a:pt x="1185" y="788"/>
                        </a:lnTo>
                        <a:lnTo>
                          <a:pt x="1172" y="795"/>
                        </a:lnTo>
                        <a:lnTo>
                          <a:pt x="1161" y="796"/>
                        </a:lnTo>
                        <a:lnTo>
                          <a:pt x="1163" y="804"/>
                        </a:lnTo>
                        <a:lnTo>
                          <a:pt x="1161" y="813"/>
                        </a:lnTo>
                        <a:lnTo>
                          <a:pt x="1156" y="820"/>
                        </a:lnTo>
                        <a:lnTo>
                          <a:pt x="1145" y="825"/>
                        </a:lnTo>
                        <a:lnTo>
                          <a:pt x="1131" y="829"/>
                        </a:lnTo>
                        <a:lnTo>
                          <a:pt x="1114" y="829"/>
                        </a:lnTo>
                        <a:lnTo>
                          <a:pt x="1098" y="825"/>
                        </a:lnTo>
                        <a:lnTo>
                          <a:pt x="1078" y="820"/>
                        </a:lnTo>
                        <a:lnTo>
                          <a:pt x="1068" y="816"/>
                        </a:lnTo>
                        <a:lnTo>
                          <a:pt x="1051" y="809"/>
                        </a:lnTo>
                        <a:lnTo>
                          <a:pt x="1030" y="801"/>
                        </a:lnTo>
                        <a:lnTo>
                          <a:pt x="1005" y="795"/>
                        </a:lnTo>
                        <a:lnTo>
                          <a:pt x="976" y="787"/>
                        </a:lnTo>
                        <a:lnTo>
                          <a:pt x="943" y="777"/>
                        </a:lnTo>
                        <a:lnTo>
                          <a:pt x="906" y="767"/>
                        </a:lnTo>
                        <a:lnTo>
                          <a:pt x="864" y="756"/>
                        </a:lnTo>
                        <a:lnTo>
                          <a:pt x="823" y="745"/>
                        </a:lnTo>
                        <a:lnTo>
                          <a:pt x="780" y="732"/>
                        </a:lnTo>
                        <a:lnTo>
                          <a:pt x="733" y="719"/>
                        </a:lnTo>
                        <a:lnTo>
                          <a:pt x="688" y="706"/>
                        </a:lnTo>
                        <a:lnTo>
                          <a:pt x="641" y="694"/>
                        </a:lnTo>
                        <a:lnTo>
                          <a:pt x="594" y="683"/>
                        </a:lnTo>
                        <a:lnTo>
                          <a:pt x="547" y="671"/>
                        </a:lnTo>
                        <a:lnTo>
                          <a:pt x="502" y="657"/>
                        </a:lnTo>
                      </a:path>
                    </a:pathLst>
                  </a:custGeom>
                  <a:noFill/>
                  <a:ln w="0">
                    <a:solidFill>
                      <a:srgbClr val="000000"/>
                    </a:solidFill>
                    <a:round/>
                    <a:headEnd/>
                    <a:tailEnd/>
                  </a:ln>
                </p:spPr>
                <p:txBody>
                  <a:bodyPr/>
                  <a:lstStyle/>
                  <a:p>
                    <a:endParaRPr lang="en-US"/>
                  </a:p>
                </p:txBody>
              </p:sp>
              <p:sp>
                <p:nvSpPr>
                  <p:cNvPr id="2069" name="Line 24"/>
                  <p:cNvSpPr>
                    <a:spLocks noChangeShapeType="1"/>
                  </p:cNvSpPr>
                  <p:nvPr/>
                </p:nvSpPr>
                <p:spPr bwMode="auto">
                  <a:xfrm>
                    <a:off x="947" y="862"/>
                    <a:ext cx="490" cy="252"/>
                  </a:xfrm>
                  <a:prstGeom prst="line">
                    <a:avLst/>
                  </a:prstGeom>
                  <a:noFill/>
                  <a:ln w="0">
                    <a:solidFill>
                      <a:srgbClr val="000000"/>
                    </a:solidFill>
                    <a:round/>
                    <a:headEnd/>
                    <a:tailEnd/>
                  </a:ln>
                </p:spPr>
                <p:txBody>
                  <a:bodyPr/>
                  <a:lstStyle/>
                  <a:p>
                    <a:endParaRPr lang="en-US"/>
                  </a:p>
                </p:txBody>
              </p:sp>
              <p:sp>
                <p:nvSpPr>
                  <p:cNvPr id="2070" name="Line 25"/>
                  <p:cNvSpPr>
                    <a:spLocks noChangeShapeType="1"/>
                  </p:cNvSpPr>
                  <p:nvPr/>
                </p:nvSpPr>
                <p:spPr bwMode="auto">
                  <a:xfrm flipH="1">
                    <a:off x="1454" y="809"/>
                    <a:ext cx="308" cy="395"/>
                  </a:xfrm>
                  <a:prstGeom prst="line">
                    <a:avLst/>
                  </a:prstGeom>
                  <a:noFill/>
                  <a:ln w="0">
                    <a:solidFill>
                      <a:srgbClr val="000000"/>
                    </a:solidFill>
                    <a:round/>
                    <a:headEnd/>
                    <a:tailEnd/>
                  </a:ln>
                </p:spPr>
                <p:txBody>
                  <a:bodyPr/>
                  <a:lstStyle/>
                  <a:p>
                    <a:endParaRPr lang="en-US"/>
                  </a:p>
                </p:txBody>
              </p:sp>
              <p:sp>
                <p:nvSpPr>
                  <p:cNvPr id="2071" name="Line 26"/>
                  <p:cNvSpPr>
                    <a:spLocks noChangeShapeType="1"/>
                  </p:cNvSpPr>
                  <p:nvPr/>
                </p:nvSpPr>
                <p:spPr bwMode="auto">
                  <a:xfrm flipV="1">
                    <a:off x="1461" y="880"/>
                    <a:ext cx="264" cy="340"/>
                  </a:xfrm>
                  <a:prstGeom prst="line">
                    <a:avLst/>
                  </a:prstGeom>
                  <a:noFill/>
                  <a:ln w="0">
                    <a:solidFill>
                      <a:srgbClr val="000000"/>
                    </a:solidFill>
                    <a:round/>
                    <a:headEnd/>
                    <a:tailEnd/>
                  </a:ln>
                </p:spPr>
                <p:txBody>
                  <a:bodyPr/>
                  <a:lstStyle/>
                  <a:p>
                    <a:endParaRPr lang="en-US"/>
                  </a:p>
                </p:txBody>
              </p:sp>
              <p:sp>
                <p:nvSpPr>
                  <p:cNvPr id="2072" name="Line 27"/>
                  <p:cNvSpPr>
                    <a:spLocks noChangeShapeType="1"/>
                  </p:cNvSpPr>
                  <p:nvPr/>
                </p:nvSpPr>
                <p:spPr bwMode="auto">
                  <a:xfrm flipV="1">
                    <a:off x="1466" y="1039"/>
                    <a:ext cx="155" cy="204"/>
                  </a:xfrm>
                  <a:prstGeom prst="line">
                    <a:avLst/>
                  </a:prstGeom>
                  <a:noFill/>
                  <a:ln w="0">
                    <a:solidFill>
                      <a:srgbClr val="000000"/>
                    </a:solidFill>
                    <a:round/>
                    <a:headEnd/>
                    <a:tailEnd/>
                  </a:ln>
                </p:spPr>
                <p:txBody>
                  <a:bodyPr/>
                  <a:lstStyle/>
                  <a:p>
                    <a:endParaRPr lang="en-US"/>
                  </a:p>
                </p:txBody>
              </p:sp>
              <p:sp>
                <p:nvSpPr>
                  <p:cNvPr id="2073" name="Freeform 28"/>
                  <p:cNvSpPr>
                    <a:spLocks/>
                  </p:cNvSpPr>
                  <p:nvPr/>
                </p:nvSpPr>
                <p:spPr bwMode="auto">
                  <a:xfrm>
                    <a:off x="1574" y="971"/>
                    <a:ext cx="187" cy="210"/>
                  </a:xfrm>
                  <a:custGeom>
                    <a:avLst/>
                    <a:gdLst>
                      <a:gd name="T0" fmla="*/ 15 w 373"/>
                      <a:gd name="T1" fmla="*/ 0 h 210"/>
                      <a:gd name="T2" fmla="*/ 0 w 373"/>
                      <a:gd name="T3" fmla="*/ 83 h 210"/>
                      <a:gd name="T4" fmla="*/ 3 w 373"/>
                      <a:gd name="T5" fmla="*/ 86 h 210"/>
                      <a:gd name="T6" fmla="*/ 7 w 373"/>
                      <a:gd name="T7" fmla="*/ 99 h 210"/>
                      <a:gd name="T8" fmla="*/ 12 w 373"/>
                      <a:gd name="T9" fmla="*/ 113 h 210"/>
                      <a:gd name="T10" fmla="*/ 17 w 373"/>
                      <a:gd name="T11" fmla="*/ 131 h 210"/>
                      <a:gd name="T12" fmla="*/ 21 w 373"/>
                      <a:gd name="T13" fmla="*/ 150 h 210"/>
                      <a:gd name="T14" fmla="*/ 25 w 373"/>
                      <a:gd name="T15" fmla="*/ 169 h 210"/>
                      <a:gd name="T16" fmla="*/ 29 w 373"/>
                      <a:gd name="T17" fmla="*/ 191 h 210"/>
                      <a:gd name="T18" fmla="*/ 30 w 373"/>
                      <a:gd name="T19" fmla="*/ 210 h 210"/>
                      <a:gd name="T20" fmla="*/ 31 w 373"/>
                      <a:gd name="T21" fmla="*/ 190 h 210"/>
                      <a:gd name="T22" fmla="*/ 32 w 373"/>
                      <a:gd name="T23" fmla="*/ 159 h 210"/>
                      <a:gd name="T24" fmla="*/ 32 w 373"/>
                      <a:gd name="T25" fmla="*/ 128 h 210"/>
                      <a:gd name="T26" fmla="*/ 30 w 373"/>
                      <a:gd name="T27" fmla="*/ 111 h 210"/>
                      <a:gd name="T28" fmla="*/ 32 w 373"/>
                      <a:gd name="T29" fmla="*/ 111 h 210"/>
                      <a:gd name="T30" fmla="*/ 35 w 373"/>
                      <a:gd name="T31" fmla="*/ 111 h 210"/>
                      <a:gd name="T32" fmla="*/ 37 w 373"/>
                      <a:gd name="T33" fmla="*/ 111 h 210"/>
                      <a:gd name="T34" fmla="*/ 39 w 373"/>
                      <a:gd name="T35" fmla="*/ 113 h 210"/>
                      <a:gd name="T36" fmla="*/ 42 w 373"/>
                      <a:gd name="T37" fmla="*/ 114 h 210"/>
                      <a:gd name="T38" fmla="*/ 44 w 373"/>
                      <a:gd name="T39" fmla="*/ 118 h 210"/>
                      <a:gd name="T40" fmla="*/ 46 w 373"/>
                      <a:gd name="T41" fmla="*/ 124 h 210"/>
                      <a:gd name="T42" fmla="*/ 47 w 373"/>
                      <a:gd name="T43" fmla="*/ 132 h 210"/>
                      <a:gd name="T44" fmla="*/ 46 w 373"/>
                      <a:gd name="T45" fmla="*/ 118 h 210"/>
                      <a:gd name="T46" fmla="*/ 44 w 373"/>
                      <a:gd name="T47" fmla="*/ 100 h 210"/>
                      <a:gd name="T48" fmla="*/ 40 w 373"/>
                      <a:gd name="T49" fmla="*/ 75 h 210"/>
                      <a:gd name="T50" fmla="*/ 36 w 373"/>
                      <a:gd name="T51" fmla="*/ 52 h 210"/>
                      <a:gd name="T52" fmla="*/ 31 w 373"/>
                      <a:gd name="T53" fmla="*/ 32 h 210"/>
                      <a:gd name="T54" fmla="*/ 26 w 373"/>
                      <a:gd name="T55" fmla="*/ 13 h 210"/>
                      <a:gd name="T56" fmla="*/ 21 w 373"/>
                      <a:gd name="T57" fmla="*/ 3 h 210"/>
                      <a:gd name="T58" fmla="*/ 15 w 373"/>
                      <a:gd name="T59" fmla="*/ 0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3"/>
                      <a:gd name="T91" fmla="*/ 0 h 210"/>
                      <a:gd name="T92" fmla="*/ 373 w 373"/>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3" h="210">
                        <a:moveTo>
                          <a:pt x="119" y="0"/>
                        </a:moveTo>
                        <a:lnTo>
                          <a:pt x="0" y="83"/>
                        </a:lnTo>
                        <a:lnTo>
                          <a:pt x="20" y="86"/>
                        </a:lnTo>
                        <a:lnTo>
                          <a:pt x="53" y="99"/>
                        </a:lnTo>
                        <a:lnTo>
                          <a:pt x="92" y="113"/>
                        </a:lnTo>
                        <a:lnTo>
                          <a:pt x="130" y="131"/>
                        </a:lnTo>
                        <a:lnTo>
                          <a:pt x="168" y="150"/>
                        </a:lnTo>
                        <a:lnTo>
                          <a:pt x="200" y="169"/>
                        </a:lnTo>
                        <a:lnTo>
                          <a:pt x="225" y="191"/>
                        </a:lnTo>
                        <a:lnTo>
                          <a:pt x="238" y="210"/>
                        </a:lnTo>
                        <a:lnTo>
                          <a:pt x="247" y="190"/>
                        </a:lnTo>
                        <a:lnTo>
                          <a:pt x="252" y="159"/>
                        </a:lnTo>
                        <a:lnTo>
                          <a:pt x="249" y="128"/>
                        </a:lnTo>
                        <a:lnTo>
                          <a:pt x="238" y="111"/>
                        </a:lnTo>
                        <a:lnTo>
                          <a:pt x="254" y="111"/>
                        </a:lnTo>
                        <a:lnTo>
                          <a:pt x="274" y="111"/>
                        </a:lnTo>
                        <a:lnTo>
                          <a:pt x="294" y="111"/>
                        </a:lnTo>
                        <a:lnTo>
                          <a:pt x="312" y="113"/>
                        </a:lnTo>
                        <a:lnTo>
                          <a:pt x="330" y="114"/>
                        </a:lnTo>
                        <a:lnTo>
                          <a:pt x="351" y="118"/>
                        </a:lnTo>
                        <a:lnTo>
                          <a:pt x="364" y="124"/>
                        </a:lnTo>
                        <a:lnTo>
                          <a:pt x="373" y="132"/>
                        </a:lnTo>
                        <a:lnTo>
                          <a:pt x="364" y="118"/>
                        </a:lnTo>
                        <a:lnTo>
                          <a:pt x="346" y="100"/>
                        </a:lnTo>
                        <a:lnTo>
                          <a:pt x="317" y="75"/>
                        </a:lnTo>
                        <a:lnTo>
                          <a:pt x="285" y="52"/>
                        </a:lnTo>
                        <a:lnTo>
                          <a:pt x="247" y="32"/>
                        </a:lnTo>
                        <a:lnTo>
                          <a:pt x="206" y="13"/>
                        </a:lnTo>
                        <a:lnTo>
                          <a:pt x="162" y="3"/>
                        </a:lnTo>
                        <a:lnTo>
                          <a:pt x="119" y="0"/>
                        </a:lnTo>
                        <a:close/>
                      </a:path>
                    </a:pathLst>
                  </a:custGeom>
                  <a:solidFill>
                    <a:srgbClr val="000000"/>
                  </a:solidFill>
                  <a:ln w="9525">
                    <a:noFill/>
                    <a:round/>
                    <a:headEnd/>
                    <a:tailEnd/>
                  </a:ln>
                </p:spPr>
                <p:txBody>
                  <a:bodyPr/>
                  <a:lstStyle/>
                  <a:p>
                    <a:endParaRPr lang="en-US"/>
                  </a:p>
                </p:txBody>
              </p:sp>
              <p:sp>
                <p:nvSpPr>
                  <p:cNvPr id="2074" name="Freeform 29"/>
                  <p:cNvSpPr>
                    <a:spLocks/>
                  </p:cNvSpPr>
                  <p:nvPr/>
                </p:nvSpPr>
                <p:spPr bwMode="auto">
                  <a:xfrm>
                    <a:off x="1574" y="971"/>
                    <a:ext cx="187" cy="210"/>
                  </a:xfrm>
                  <a:custGeom>
                    <a:avLst/>
                    <a:gdLst>
                      <a:gd name="T0" fmla="*/ 15 w 373"/>
                      <a:gd name="T1" fmla="*/ 0 h 210"/>
                      <a:gd name="T2" fmla="*/ 0 w 373"/>
                      <a:gd name="T3" fmla="*/ 83 h 210"/>
                      <a:gd name="T4" fmla="*/ 3 w 373"/>
                      <a:gd name="T5" fmla="*/ 86 h 210"/>
                      <a:gd name="T6" fmla="*/ 7 w 373"/>
                      <a:gd name="T7" fmla="*/ 99 h 210"/>
                      <a:gd name="T8" fmla="*/ 12 w 373"/>
                      <a:gd name="T9" fmla="*/ 113 h 210"/>
                      <a:gd name="T10" fmla="*/ 17 w 373"/>
                      <a:gd name="T11" fmla="*/ 131 h 210"/>
                      <a:gd name="T12" fmla="*/ 21 w 373"/>
                      <a:gd name="T13" fmla="*/ 150 h 210"/>
                      <a:gd name="T14" fmla="*/ 25 w 373"/>
                      <a:gd name="T15" fmla="*/ 169 h 210"/>
                      <a:gd name="T16" fmla="*/ 29 w 373"/>
                      <a:gd name="T17" fmla="*/ 191 h 210"/>
                      <a:gd name="T18" fmla="*/ 30 w 373"/>
                      <a:gd name="T19" fmla="*/ 210 h 210"/>
                      <a:gd name="T20" fmla="*/ 31 w 373"/>
                      <a:gd name="T21" fmla="*/ 190 h 210"/>
                      <a:gd name="T22" fmla="*/ 32 w 373"/>
                      <a:gd name="T23" fmla="*/ 159 h 210"/>
                      <a:gd name="T24" fmla="*/ 32 w 373"/>
                      <a:gd name="T25" fmla="*/ 128 h 210"/>
                      <a:gd name="T26" fmla="*/ 30 w 373"/>
                      <a:gd name="T27" fmla="*/ 111 h 210"/>
                      <a:gd name="T28" fmla="*/ 32 w 373"/>
                      <a:gd name="T29" fmla="*/ 111 h 210"/>
                      <a:gd name="T30" fmla="*/ 35 w 373"/>
                      <a:gd name="T31" fmla="*/ 111 h 210"/>
                      <a:gd name="T32" fmla="*/ 37 w 373"/>
                      <a:gd name="T33" fmla="*/ 111 h 210"/>
                      <a:gd name="T34" fmla="*/ 39 w 373"/>
                      <a:gd name="T35" fmla="*/ 113 h 210"/>
                      <a:gd name="T36" fmla="*/ 42 w 373"/>
                      <a:gd name="T37" fmla="*/ 114 h 210"/>
                      <a:gd name="T38" fmla="*/ 44 w 373"/>
                      <a:gd name="T39" fmla="*/ 118 h 210"/>
                      <a:gd name="T40" fmla="*/ 46 w 373"/>
                      <a:gd name="T41" fmla="*/ 124 h 210"/>
                      <a:gd name="T42" fmla="*/ 47 w 373"/>
                      <a:gd name="T43" fmla="*/ 132 h 210"/>
                      <a:gd name="T44" fmla="*/ 46 w 373"/>
                      <a:gd name="T45" fmla="*/ 118 h 210"/>
                      <a:gd name="T46" fmla="*/ 44 w 373"/>
                      <a:gd name="T47" fmla="*/ 100 h 210"/>
                      <a:gd name="T48" fmla="*/ 40 w 373"/>
                      <a:gd name="T49" fmla="*/ 75 h 210"/>
                      <a:gd name="T50" fmla="*/ 36 w 373"/>
                      <a:gd name="T51" fmla="*/ 52 h 210"/>
                      <a:gd name="T52" fmla="*/ 31 w 373"/>
                      <a:gd name="T53" fmla="*/ 32 h 210"/>
                      <a:gd name="T54" fmla="*/ 26 w 373"/>
                      <a:gd name="T55" fmla="*/ 13 h 210"/>
                      <a:gd name="T56" fmla="*/ 21 w 373"/>
                      <a:gd name="T57" fmla="*/ 3 h 210"/>
                      <a:gd name="T58" fmla="*/ 15 w 373"/>
                      <a:gd name="T59" fmla="*/ 0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3"/>
                      <a:gd name="T91" fmla="*/ 0 h 210"/>
                      <a:gd name="T92" fmla="*/ 373 w 373"/>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3" h="210">
                        <a:moveTo>
                          <a:pt x="119" y="0"/>
                        </a:moveTo>
                        <a:lnTo>
                          <a:pt x="0" y="83"/>
                        </a:lnTo>
                        <a:lnTo>
                          <a:pt x="20" y="86"/>
                        </a:lnTo>
                        <a:lnTo>
                          <a:pt x="53" y="99"/>
                        </a:lnTo>
                        <a:lnTo>
                          <a:pt x="92" y="113"/>
                        </a:lnTo>
                        <a:lnTo>
                          <a:pt x="130" y="131"/>
                        </a:lnTo>
                        <a:lnTo>
                          <a:pt x="168" y="150"/>
                        </a:lnTo>
                        <a:lnTo>
                          <a:pt x="200" y="169"/>
                        </a:lnTo>
                        <a:lnTo>
                          <a:pt x="225" y="191"/>
                        </a:lnTo>
                        <a:lnTo>
                          <a:pt x="238" y="210"/>
                        </a:lnTo>
                        <a:lnTo>
                          <a:pt x="247" y="190"/>
                        </a:lnTo>
                        <a:lnTo>
                          <a:pt x="252" y="159"/>
                        </a:lnTo>
                        <a:lnTo>
                          <a:pt x="249" y="128"/>
                        </a:lnTo>
                        <a:lnTo>
                          <a:pt x="238" y="111"/>
                        </a:lnTo>
                        <a:lnTo>
                          <a:pt x="254" y="111"/>
                        </a:lnTo>
                        <a:lnTo>
                          <a:pt x="274" y="111"/>
                        </a:lnTo>
                        <a:lnTo>
                          <a:pt x="294" y="111"/>
                        </a:lnTo>
                        <a:lnTo>
                          <a:pt x="312" y="113"/>
                        </a:lnTo>
                        <a:lnTo>
                          <a:pt x="330" y="114"/>
                        </a:lnTo>
                        <a:lnTo>
                          <a:pt x="351" y="118"/>
                        </a:lnTo>
                        <a:lnTo>
                          <a:pt x="364" y="124"/>
                        </a:lnTo>
                        <a:lnTo>
                          <a:pt x="373" y="132"/>
                        </a:lnTo>
                        <a:lnTo>
                          <a:pt x="364" y="118"/>
                        </a:lnTo>
                        <a:lnTo>
                          <a:pt x="346" y="100"/>
                        </a:lnTo>
                        <a:lnTo>
                          <a:pt x="317" y="75"/>
                        </a:lnTo>
                        <a:lnTo>
                          <a:pt x="285" y="52"/>
                        </a:lnTo>
                        <a:lnTo>
                          <a:pt x="247" y="32"/>
                        </a:lnTo>
                        <a:lnTo>
                          <a:pt x="206" y="13"/>
                        </a:lnTo>
                        <a:lnTo>
                          <a:pt x="162" y="3"/>
                        </a:lnTo>
                        <a:lnTo>
                          <a:pt x="119" y="0"/>
                        </a:lnTo>
                        <a:close/>
                      </a:path>
                    </a:pathLst>
                  </a:custGeom>
                  <a:solidFill>
                    <a:srgbClr val="3F3F3F"/>
                  </a:solidFill>
                  <a:ln w="9525">
                    <a:noFill/>
                    <a:round/>
                    <a:headEnd/>
                    <a:tailEnd/>
                  </a:ln>
                </p:spPr>
                <p:txBody>
                  <a:bodyPr/>
                  <a:lstStyle/>
                  <a:p>
                    <a:endParaRPr lang="en-US"/>
                  </a:p>
                </p:txBody>
              </p:sp>
              <p:sp>
                <p:nvSpPr>
                  <p:cNvPr id="2075" name="Freeform 30"/>
                  <p:cNvSpPr>
                    <a:spLocks/>
                  </p:cNvSpPr>
                  <p:nvPr/>
                </p:nvSpPr>
                <p:spPr bwMode="auto">
                  <a:xfrm>
                    <a:off x="1574" y="971"/>
                    <a:ext cx="187" cy="210"/>
                  </a:xfrm>
                  <a:custGeom>
                    <a:avLst/>
                    <a:gdLst>
                      <a:gd name="T0" fmla="*/ 15 w 373"/>
                      <a:gd name="T1" fmla="*/ 0 h 210"/>
                      <a:gd name="T2" fmla="*/ 0 w 373"/>
                      <a:gd name="T3" fmla="*/ 83 h 210"/>
                      <a:gd name="T4" fmla="*/ 0 w 373"/>
                      <a:gd name="T5" fmla="*/ 83 h 210"/>
                      <a:gd name="T6" fmla="*/ 3 w 373"/>
                      <a:gd name="T7" fmla="*/ 86 h 210"/>
                      <a:gd name="T8" fmla="*/ 7 w 373"/>
                      <a:gd name="T9" fmla="*/ 99 h 210"/>
                      <a:gd name="T10" fmla="*/ 12 w 373"/>
                      <a:gd name="T11" fmla="*/ 113 h 210"/>
                      <a:gd name="T12" fmla="*/ 17 w 373"/>
                      <a:gd name="T13" fmla="*/ 131 h 210"/>
                      <a:gd name="T14" fmla="*/ 21 w 373"/>
                      <a:gd name="T15" fmla="*/ 150 h 210"/>
                      <a:gd name="T16" fmla="*/ 25 w 373"/>
                      <a:gd name="T17" fmla="*/ 169 h 210"/>
                      <a:gd name="T18" fmla="*/ 29 w 373"/>
                      <a:gd name="T19" fmla="*/ 191 h 210"/>
                      <a:gd name="T20" fmla="*/ 30 w 373"/>
                      <a:gd name="T21" fmla="*/ 210 h 210"/>
                      <a:gd name="T22" fmla="*/ 30 w 373"/>
                      <a:gd name="T23" fmla="*/ 210 h 210"/>
                      <a:gd name="T24" fmla="*/ 31 w 373"/>
                      <a:gd name="T25" fmla="*/ 190 h 210"/>
                      <a:gd name="T26" fmla="*/ 32 w 373"/>
                      <a:gd name="T27" fmla="*/ 159 h 210"/>
                      <a:gd name="T28" fmla="*/ 32 w 373"/>
                      <a:gd name="T29" fmla="*/ 128 h 210"/>
                      <a:gd name="T30" fmla="*/ 30 w 373"/>
                      <a:gd name="T31" fmla="*/ 111 h 210"/>
                      <a:gd name="T32" fmla="*/ 30 w 373"/>
                      <a:gd name="T33" fmla="*/ 111 h 210"/>
                      <a:gd name="T34" fmla="*/ 32 w 373"/>
                      <a:gd name="T35" fmla="*/ 111 h 210"/>
                      <a:gd name="T36" fmla="*/ 35 w 373"/>
                      <a:gd name="T37" fmla="*/ 111 h 210"/>
                      <a:gd name="T38" fmla="*/ 37 w 373"/>
                      <a:gd name="T39" fmla="*/ 111 h 210"/>
                      <a:gd name="T40" fmla="*/ 39 w 373"/>
                      <a:gd name="T41" fmla="*/ 113 h 210"/>
                      <a:gd name="T42" fmla="*/ 42 w 373"/>
                      <a:gd name="T43" fmla="*/ 114 h 210"/>
                      <a:gd name="T44" fmla="*/ 44 w 373"/>
                      <a:gd name="T45" fmla="*/ 118 h 210"/>
                      <a:gd name="T46" fmla="*/ 46 w 373"/>
                      <a:gd name="T47" fmla="*/ 124 h 210"/>
                      <a:gd name="T48" fmla="*/ 47 w 373"/>
                      <a:gd name="T49" fmla="*/ 132 h 210"/>
                      <a:gd name="T50" fmla="*/ 47 w 373"/>
                      <a:gd name="T51" fmla="*/ 132 h 210"/>
                      <a:gd name="T52" fmla="*/ 46 w 373"/>
                      <a:gd name="T53" fmla="*/ 118 h 210"/>
                      <a:gd name="T54" fmla="*/ 44 w 373"/>
                      <a:gd name="T55" fmla="*/ 100 h 210"/>
                      <a:gd name="T56" fmla="*/ 40 w 373"/>
                      <a:gd name="T57" fmla="*/ 75 h 210"/>
                      <a:gd name="T58" fmla="*/ 36 w 373"/>
                      <a:gd name="T59" fmla="*/ 52 h 210"/>
                      <a:gd name="T60" fmla="*/ 31 w 373"/>
                      <a:gd name="T61" fmla="*/ 32 h 210"/>
                      <a:gd name="T62" fmla="*/ 26 w 373"/>
                      <a:gd name="T63" fmla="*/ 13 h 210"/>
                      <a:gd name="T64" fmla="*/ 21 w 373"/>
                      <a:gd name="T65" fmla="*/ 3 h 210"/>
                      <a:gd name="T66" fmla="*/ 15 w 373"/>
                      <a:gd name="T67" fmla="*/ 0 h 2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3"/>
                      <a:gd name="T103" fmla="*/ 0 h 210"/>
                      <a:gd name="T104" fmla="*/ 373 w 373"/>
                      <a:gd name="T105" fmla="*/ 210 h 2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3" h="210">
                        <a:moveTo>
                          <a:pt x="119" y="0"/>
                        </a:moveTo>
                        <a:lnTo>
                          <a:pt x="0" y="83"/>
                        </a:lnTo>
                        <a:lnTo>
                          <a:pt x="20" y="86"/>
                        </a:lnTo>
                        <a:lnTo>
                          <a:pt x="53" y="99"/>
                        </a:lnTo>
                        <a:lnTo>
                          <a:pt x="92" y="113"/>
                        </a:lnTo>
                        <a:lnTo>
                          <a:pt x="130" y="131"/>
                        </a:lnTo>
                        <a:lnTo>
                          <a:pt x="168" y="150"/>
                        </a:lnTo>
                        <a:lnTo>
                          <a:pt x="200" y="169"/>
                        </a:lnTo>
                        <a:lnTo>
                          <a:pt x="225" y="191"/>
                        </a:lnTo>
                        <a:lnTo>
                          <a:pt x="238" y="210"/>
                        </a:lnTo>
                        <a:lnTo>
                          <a:pt x="247" y="190"/>
                        </a:lnTo>
                        <a:lnTo>
                          <a:pt x="252" y="159"/>
                        </a:lnTo>
                        <a:lnTo>
                          <a:pt x="249" y="128"/>
                        </a:lnTo>
                        <a:lnTo>
                          <a:pt x="238" y="111"/>
                        </a:lnTo>
                        <a:lnTo>
                          <a:pt x="254" y="111"/>
                        </a:lnTo>
                        <a:lnTo>
                          <a:pt x="274" y="111"/>
                        </a:lnTo>
                        <a:lnTo>
                          <a:pt x="294" y="111"/>
                        </a:lnTo>
                        <a:lnTo>
                          <a:pt x="312" y="113"/>
                        </a:lnTo>
                        <a:lnTo>
                          <a:pt x="330" y="114"/>
                        </a:lnTo>
                        <a:lnTo>
                          <a:pt x="351" y="118"/>
                        </a:lnTo>
                        <a:lnTo>
                          <a:pt x="364" y="124"/>
                        </a:lnTo>
                        <a:lnTo>
                          <a:pt x="373" y="132"/>
                        </a:lnTo>
                        <a:lnTo>
                          <a:pt x="364" y="118"/>
                        </a:lnTo>
                        <a:lnTo>
                          <a:pt x="346" y="100"/>
                        </a:lnTo>
                        <a:lnTo>
                          <a:pt x="317" y="75"/>
                        </a:lnTo>
                        <a:lnTo>
                          <a:pt x="285" y="52"/>
                        </a:lnTo>
                        <a:lnTo>
                          <a:pt x="247" y="32"/>
                        </a:lnTo>
                        <a:lnTo>
                          <a:pt x="206" y="13"/>
                        </a:lnTo>
                        <a:lnTo>
                          <a:pt x="162" y="3"/>
                        </a:lnTo>
                        <a:lnTo>
                          <a:pt x="119" y="0"/>
                        </a:lnTo>
                      </a:path>
                    </a:pathLst>
                  </a:custGeom>
                  <a:noFill/>
                  <a:ln w="0">
                    <a:solidFill>
                      <a:srgbClr val="000000"/>
                    </a:solidFill>
                    <a:round/>
                    <a:headEnd/>
                    <a:tailEnd/>
                  </a:ln>
                </p:spPr>
                <p:txBody>
                  <a:bodyPr/>
                  <a:lstStyle/>
                  <a:p>
                    <a:endParaRPr lang="en-US"/>
                  </a:p>
                </p:txBody>
              </p:sp>
              <p:sp>
                <p:nvSpPr>
                  <p:cNvPr id="2076" name="Freeform 31"/>
                  <p:cNvSpPr>
                    <a:spLocks/>
                  </p:cNvSpPr>
                  <p:nvPr/>
                </p:nvSpPr>
                <p:spPr bwMode="auto">
                  <a:xfrm>
                    <a:off x="980" y="884"/>
                    <a:ext cx="194" cy="260"/>
                  </a:xfrm>
                  <a:custGeom>
                    <a:avLst/>
                    <a:gdLst>
                      <a:gd name="T0" fmla="*/ 49 w 387"/>
                      <a:gd name="T1" fmla="*/ 260 h 260"/>
                      <a:gd name="T2" fmla="*/ 41 w 387"/>
                      <a:gd name="T3" fmla="*/ 242 h 260"/>
                      <a:gd name="T4" fmla="*/ 36 w 387"/>
                      <a:gd name="T5" fmla="*/ 222 h 260"/>
                      <a:gd name="T6" fmla="*/ 32 w 387"/>
                      <a:gd name="T7" fmla="*/ 201 h 260"/>
                      <a:gd name="T8" fmla="*/ 29 w 387"/>
                      <a:gd name="T9" fmla="*/ 179 h 260"/>
                      <a:gd name="T10" fmla="*/ 27 w 387"/>
                      <a:gd name="T11" fmla="*/ 157 h 260"/>
                      <a:gd name="T12" fmla="*/ 25 w 387"/>
                      <a:gd name="T13" fmla="*/ 136 h 260"/>
                      <a:gd name="T14" fmla="*/ 24 w 387"/>
                      <a:gd name="T15" fmla="*/ 114 h 260"/>
                      <a:gd name="T16" fmla="*/ 22 w 387"/>
                      <a:gd name="T17" fmla="*/ 93 h 260"/>
                      <a:gd name="T18" fmla="*/ 21 w 387"/>
                      <a:gd name="T19" fmla="*/ 66 h 260"/>
                      <a:gd name="T20" fmla="*/ 21 w 387"/>
                      <a:gd name="T21" fmla="*/ 50 h 260"/>
                      <a:gd name="T22" fmla="*/ 23 w 387"/>
                      <a:gd name="T23" fmla="*/ 45 h 260"/>
                      <a:gd name="T24" fmla="*/ 26 w 387"/>
                      <a:gd name="T25" fmla="*/ 50 h 260"/>
                      <a:gd name="T26" fmla="*/ 6 w 387"/>
                      <a:gd name="T27" fmla="*/ 7 h 260"/>
                      <a:gd name="T28" fmla="*/ 3 w 387"/>
                      <a:gd name="T29" fmla="*/ 0 h 260"/>
                      <a:gd name="T30" fmla="*/ 1 w 387"/>
                      <a:gd name="T31" fmla="*/ 7 h 260"/>
                      <a:gd name="T32" fmla="*/ 0 w 387"/>
                      <a:gd name="T33" fmla="*/ 23 h 260"/>
                      <a:gd name="T34" fmla="*/ 2 w 387"/>
                      <a:gd name="T35" fmla="*/ 50 h 260"/>
                      <a:gd name="T36" fmla="*/ 4 w 387"/>
                      <a:gd name="T37" fmla="*/ 71 h 260"/>
                      <a:gd name="T38" fmla="*/ 5 w 387"/>
                      <a:gd name="T39" fmla="*/ 91 h 260"/>
                      <a:gd name="T40" fmla="*/ 7 w 387"/>
                      <a:gd name="T41" fmla="*/ 114 h 260"/>
                      <a:gd name="T42" fmla="*/ 9 w 387"/>
                      <a:gd name="T43" fmla="*/ 136 h 260"/>
                      <a:gd name="T44" fmla="*/ 12 w 387"/>
                      <a:gd name="T45" fmla="*/ 159 h 260"/>
                      <a:gd name="T46" fmla="*/ 16 w 387"/>
                      <a:gd name="T47" fmla="*/ 179 h 260"/>
                      <a:gd name="T48" fmla="*/ 21 w 387"/>
                      <a:gd name="T49" fmla="*/ 201 h 260"/>
                      <a:gd name="T50" fmla="*/ 28 w 387"/>
                      <a:gd name="T51" fmla="*/ 219 h 260"/>
                      <a:gd name="T52" fmla="*/ 49 w 387"/>
                      <a:gd name="T53" fmla="*/ 260 h 2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7"/>
                      <a:gd name="T82" fmla="*/ 0 h 260"/>
                      <a:gd name="T83" fmla="*/ 387 w 387"/>
                      <a:gd name="T84" fmla="*/ 260 h 2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7" h="260">
                        <a:moveTo>
                          <a:pt x="387" y="260"/>
                        </a:moveTo>
                        <a:lnTo>
                          <a:pt x="328" y="242"/>
                        </a:lnTo>
                        <a:lnTo>
                          <a:pt x="283" y="222"/>
                        </a:lnTo>
                        <a:lnTo>
                          <a:pt x="252" y="201"/>
                        </a:lnTo>
                        <a:lnTo>
                          <a:pt x="229" y="179"/>
                        </a:lnTo>
                        <a:lnTo>
                          <a:pt x="213" y="157"/>
                        </a:lnTo>
                        <a:lnTo>
                          <a:pt x="200" y="136"/>
                        </a:lnTo>
                        <a:lnTo>
                          <a:pt x="189" y="114"/>
                        </a:lnTo>
                        <a:lnTo>
                          <a:pt x="175" y="93"/>
                        </a:lnTo>
                        <a:lnTo>
                          <a:pt x="161" y="66"/>
                        </a:lnTo>
                        <a:lnTo>
                          <a:pt x="166" y="50"/>
                        </a:lnTo>
                        <a:lnTo>
                          <a:pt x="184" y="45"/>
                        </a:lnTo>
                        <a:lnTo>
                          <a:pt x="207" y="50"/>
                        </a:lnTo>
                        <a:lnTo>
                          <a:pt x="47" y="7"/>
                        </a:lnTo>
                        <a:lnTo>
                          <a:pt x="22" y="0"/>
                        </a:lnTo>
                        <a:lnTo>
                          <a:pt x="6" y="7"/>
                        </a:lnTo>
                        <a:lnTo>
                          <a:pt x="0" y="23"/>
                        </a:lnTo>
                        <a:lnTo>
                          <a:pt x="15" y="50"/>
                        </a:lnTo>
                        <a:lnTo>
                          <a:pt x="27" y="71"/>
                        </a:lnTo>
                        <a:lnTo>
                          <a:pt x="38" y="91"/>
                        </a:lnTo>
                        <a:lnTo>
                          <a:pt x="53" y="114"/>
                        </a:lnTo>
                        <a:lnTo>
                          <a:pt x="69" y="136"/>
                        </a:lnTo>
                        <a:lnTo>
                          <a:pt x="90" y="159"/>
                        </a:lnTo>
                        <a:lnTo>
                          <a:pt x="123" y="179"/>
                        </a:lnTo>
                        <a:lnTo>
                          <a:pt x="166" y="201"/>
                        </a:lnTo>
                        <a:lnTo>
                          <a:pt x="224" y="219"/>
                        </a:lnTo>
                        <a:lnTo>
                          <a:pt x="387" y="260"/>
                        </a:lnTo>
                        <a:close/>
                      </a:path>
                    </a:pathLst>
                  </a:custGeom>
                  <a:solidFill>
                    <a:srgbClr val="FFFFFF"/>
                  </a:solidFill>
                  <a:ln w="9525">
                    <a:noFill/>
                    <a:round/>
                    <a:headEnd/>
                    <a:tailEnd/>
                  </a:ln>
                </p:spPr>
                <p:txBody>
                  <a:bodyPr/>
                  <a:lstStyle/>
                  <a:p>
                    <a:endParaRPr lang="en-US"/>
                  </a:p>
                </p:txBody>
              </p:sp>
              <p:sp>
                <p:nvSpPr>
                  <p:cNvPr id="2077" name="Freeform 32"/>
                  <p:cNvSpPr>
                    <a:spLocks/>
                  </p:cNvSpPr>
                  <p:nvPr/>
                </p:nvSpPr>
                <p:spPr bwMode="auto">
                  <a:xfrm>
                    <a:off x="980" y="884"/>
                    <a:ext cx="194" cy="260"/>
                  </a:xfrm>
                  <a:custGeom>
                    <a:avLst/>
                    <a:gdLst>
                      <a:gd name="T0" fmla="*/ 49 w 387"/>
                      <a:gd name="T1" fmla="*/ 260 h 260"/>
                      <a:gd name="T2" fmla="*/ 49 w 387"/>
                      <a:gd name="T3" fmla="*/ 260 h 260"/>
                      <a:gd name="T4" fmla="*/ 41 w 387"/>
                      <a:gd name="T5" fmla="*/ 242 h 260"/>
                      <a:gd name="T6" fmla="*/ 36 w 387"/>
                      <a:gd name="T7" fmla="*/ 222 h 260"/>
                      <a:gd name="T8" fmla="*/ 32 w 387"/>
                      <a:gd name="T9" fmla="*/ 201 h 260"/>
                      <a:gd name="T10" fmla="*/ 29 w 387"/>
                      <a:gd name="T11" fmla="*/ 179 h 260"/>
                      <a:gd name="T12" fmla="*/ 27 w 387"/>
                      <a:gd name="T13" fmla="*/ 157 h 260"/>
                      <a:gd name="T14" fmla="*/ 25 w 387"/>
                      <a:gd name="T15" fmla="*/ 136 h 260"/>
                      <a:gd name="T16" fmla="*/ 24 w 387"/>
                      <a:gd name="T17" fmla="*/ 114 h 260"/>
                      <a:gd name="T18" fmla="*/ 22 w 387"/>
                      <a:gd name="T19" fmla="*/ 93 h 260"/>
                      <a:gd name="T20" fmla="*/ 22 w 387"/>
                      <a:gd name="T21" fmla="*/ 93 h 260"/>
                      <a:gd name="T22" fmla="*/ 21 w 387"/>
                      <a:gd name="T23" fmla="*/ 66 h 260"/>
                      <a:gd name="T24" fmla="*/ 21 w 387"/>
                      <a:gd name="T25" fmla="*/ 50 h 260"/>
                      <a:gd name="T26" fmla="*/ 23 w 387"/>
                      <a:gd name="T27" fmla="*/ 45 h 260"/>
                      <a:gd name="T28" fmla="*/ 26 w 387"/>
                      <a:gd name="T29" fmla="*/ 50 h 260"/>
                      <a:gd name="T30" fmla="*/ 6 w 387"/>
                      <a:gd name="T31" fmla="*/ 7 h 260"/>
                      <a:gd name="T32" fmla="*/ 6 w 387"/>
                      <a:gd name="T33" fmla="*/ 7 h 260"/>
                      <a:gd name="T34" fmla="*/ 3 w 387"/>
                      <a:gd name="T35" fmla="*/ 0 h 260"/>
                      <a:gd name="T36" fmla="*/ 1 w 387"/>
                      <a:gd name="T37" fmla="*/ 7 h 260"/>
                      <a:gd name="T38" fmla="*/ 0 w 387"/>
                      <a:gd name="T39" fmla="*/ 23 h 260"/>
                      <a:gd name="T40" fmla="*/ 2 w 387"/>
                      <a:gd name="T41" fmla="*/ 50 h 260"/>
                      <a:gd name="T42" fmla="*/ 2 w 387"/>
                      <a:gd name="T43" fmla="*/ 50 h 260"/>
                      <a:gd name="T44" fmla="*/ 4 w 387"/>
                      <a:gd name="T45" fmla="*/ 71 h 260"/>
                      <a:gd name="T46" fmla="*/ 5 w 387"/>
                      <a:gd name="T47" fmla="*/ 91 h 260"/>
                      <a:gd name="T48" fmla="*/ 7 w 387"/>
                      <a:gd name="T49" fmla="*/ 114 h 260"/>
                      <a:gd name="T50" fmla="*/ 9 w 387"/>
                      <a:gd name="T51" fmla="*/ 136 h 260"/>
                      <a:gd name="T52" fmla="*/ 12 w 387"/>
                      <a:gd name="T53" fmla="*/ 159 h 260"/>
                      <a:gd name="T54" fmla="*/ 16 w 387"/>
                      <a:gd name="T55" fmla="*/ 179 h 260"/>
                      <a:gd name="T56" fmla="*/ 21 w 387"/>
                      <a:gd name="T57" fmla="*/ 201 h 260"/>
                      <a:gd name="T58" fmla="*/ 28 w 387"/>
                      <a:gd name="T59" fmla="*/ 219 h 260"/>
                      <a:gd name="T60" fmla="*/ 49 w 387"/>
                      <a:gd name="T61" fmla="*/ 260 h 2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7"/>
                      <a:gd name="T94" fmla="*/ 0 h 260"/>
                      <a:gd name="T95" fmla="*/ 387 w 387"/>
                      <a:gd name="T96" fmla="*/ 260 h 26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7" h="260">
                        <a:moveTo>
                          <a:pt x="387" y="260"/>
                        </a:moveTo>
                        <a:lnTo>
                          <a:pt x="387" y="260"/>
                        </a:lnTo>
                        <a:lnTo>
                          <a:pt x="328" y="242"/>
                        </a:lnTo>
                        <a:lnTo>
                          <a:pt x="283" y="222"/>
                        </a:lnTo>
                        <a:lnTo>
                          <a:pt x="252" y="201"/>
                        </a:lnTo>
                        <a:lnTo>
                          <a:pt x="229" y="179"/>
                        </a:lnTo>
                        <a:lnTo>
                          <a:pt x="213" y="157"/>
                        </a:lnTo>
                        <a:lnTo>
                          <a:pt x="200" y="136"/>
                        </a:lnTo>
                        <a:lnTo>
                          <a:pt x="189" y="114"/>
                        </a:lnTo>
                        <a:lnTo>
                          <a:pt x="175" y="93"/>
                        </a:lnTo>
                        <a:lnTo>
                          <a:pt x="161" y="66"/>
                        </a:lnTo>
                        <a:lnTo>
                          <a:pt x="166" y="50"/>
                        </a:lnTo>
                        <a:lnTo>
                          <a:pt x="184" y="45"/>
                        </a:lnTo>
                        <a:lnTo>
                          <a:pt x="207" y="50"/>
                        </a:lnTo>
                        <a:lnTo>
                          <a:pt x="47" y="7"/>
                        </a:lnTo>
                        <a:lnTo>
                          <a:pt x="22" y="0"/>
                        </a:lnTo>
                        <a:lnTo>
                          <a:pt x="6" y="7"/>
                        </a:lnTo>
                        <a:lnTo>
                          <a:pt x="0" y="23"/>
                        </a:lnTo>
                        <a:lnTo>
                          <a:pt x="15" y="50"/>
                        </a:lnTo>
                        <a:lnTo>
                          <a:pt x="27" y="71"/>
                        </a:lnTo>
                        <a:lnTo>
                          <a:pt x="38" y="91"/>
                        </a:lnTo>
                        <a:lnTo>
                          <a:pt x="53" y="114"/>
                        </a:lnTo>
                        <a:lnTo>
                          <a:pt x="69" y="136"/>
                        </a:lnTo>
                        <a:lnTo>
                          <a:pt x="90" y="159"/>
                        </a:lnTo>
                        <a:lnTo>
                          <a:pt x="123" y="179"/>
                        </a:lnTo>
                        <a:lnTo>
                          <a:pt x="166" y="201"/>
                        </a:lnTo>
                        <a:lnTo>
                          <a:pt x="224" y="219"/>
                        </a:lnTo>
                        <a:lnTo>
                          <a:pt x="387" y="260"/>
                        </a:lnTo>
                      </a:path>
                    </a:pathLst>
                  </a:custGeom>
                  <a:noFill/>
                  <a:ln w="0">
                    <a:solidFill>
                      <a:srgbClr val="000000"/>
                    </a:solidFill>
                    <a:round/>
                    <a:headEnd/>
                    <a:tailEnd/>
                  </a:ln>
                </p:spPr>
                <p:txBody>
                  <a:bodyPr/>
                  <a:lstStyle/>
                  <a:p>
                    <a:endParaRPr lang="en-US"/>
                  </a:p>
                </p:txBody>
              </p:sp>
              <p:sp>
                <p:nvSpPr>
                  <p:cNvPr id="2078" name="Freeform 33"/>
                  <p:cNvSpPr>
                    <a:spLocks/>
                  </p:cNvSpPr>
                  <p:nvPr/>
                </p:nvSpPr>
                <p:spPr bwMode="auto">
                  <a:xfrm>
                    <a:off x="1022" y="388"/>
                    <a:ext cx="853" cy="576"/>
                  </a:xfrm>
                  <a:custGeom>
                    <a:avLst/>
                    <a:gdLst>
                      <a:gd name="T0" fmla="*/ 7 w 1705"/>
                      <a:gd name="T1" fmla="*/ 64 h 576"/>
                      <a:gd name="T2" fmla="*/ 3 w 1705"/>
                      <a:gd name="T3" fmla="*/ 91 h 576"/>
                      <a:gd name="T4" fmla="*/ 2 w 1705"/>
                      <a:gd name="T5" fmla="*/ 129 h 576"/>
                      <a:gd name="T6" fmla="*/ 10 w 1705"/>
                      <a:gd name="T7" fmla="*/ 267 h 576"/>
                      <a:gd name="T8" fmla="*/ 20 w 1705"/>
                      <a:gd name="T9" fmla="*/ 435 h 576"/>
                      <a:gd name="T10" fmla="*/ 28 w 1705"/>
                      <a:gd name="T11" fmla="*/ 560 h 576"/>
                      <a:gd name="T12" fmla="*/ 31 w 1705"/>
                      <a:gd name="T13" fmla="*/ 576 h 576"/>
                      <a:gd name="T14" fmla="*/ 36 w 1705"/>
                      <a:gd name="T15" fmla="*/ 574 h 576"/>
                      <a:gd name="T16" fmla="*/ 45 w 1705"/>
                      <a:gd name="T17" fmla="*/ 567 h 576"/>
                      <a:gd name="T18" fmla="*/ 55 w 1705"/>
                      <a:gd name="T19" fmla="*/ 560 h 576"/>
                      <a:gd name="T20" fmla="*/ 65 w 1705"/>
                      <a:gd name="T21" fmla="*/ 551 h 576"/>
                      <a:gd name="T22" fmla="*/ 74 w 1705"/>
                      <a:gd name="T23" fmla="*/ 539 h 576"/>
                      <a:gd name="T24" fmla="*/ 83 w 1705"/>
                      <a:gd name="T25" fmla="*/ 527 h 576"/>
                      <a:gd name="T26" fmla="*/ 89 w 1705"/>
                      <a:gd name="T27" fmla="*/ 513 h 576"/>
                      <a:gd name="T28" fmla="*/ 95 w 1705"/>
                      <a:gd name="T29" fmla="*/ 499 h 576"/>
                      <a:gd name="T30" fmla="*/ 101 w 1705"/>
                      <a:gd name="T31" fmla="*/ 492 h 576"/>
                      <a:gd name="T32" fmla="*/ 105 w 1705"/>
                      <a:gd name="T33" fmla="*/ 499 h 576"/>
                      <a:gd name="T34" fmla="*/ 106 w 1705"/>
                      <a:gd name="T35" fmla="*/ 516 h 576"/>
                      <a:gd name="T36" fmla="*/ 110 w 1705"/>
                      <a:gd name="T37" fmla="*/ 524 h 576"/>
                      <a:gd name="T38" fmla="*/ 119 w 1705"/>
                      <a:gd name="T39" fmla="*/ 519 h 576"/>
                      <a:gd name="T40" fmla="*/ 128 w 1705"/>
                      <a:gd name="T41" fmla="*/ 516 h 576"/>
                      <a:gd name="T42" fmla="*/ 135 w 1705"/>
                      <a:gd name="T43" fmla="*/ 513 h 576"/>
                      <a:gd name="T44" fmla="*/ 137 w 1705"/>
                      <a:gd name="T45" fmla="*/ 505 h 576"/>
                      <a:gd name="T46" fmla="*/ 139 w 1705"/>
                      <a:gd name="T47" fmla="*/ 490 h 576"/>
                      <a:gd name="T48" fmla="*/ 143 w 1705"/>
                      <a:gd name="T49" fmla="*/ 480 h 576"/>
                      <a:gd name="T50" fmla="*/ 148 w 1705"/>
                      <a:gd name="T51" fmla="*/ 482 h 576"/>
                      <a:gd name="T52" fmla="*/ 153 w 1705"/>
                      <a:gd name="T53" fmla="*/ 490 h 576"/>
                      <a:gd name="T54" fmla="*/ 159 w 1705"/>
                      <a:gd name="T55" fmla="*/ 496 h 576"/>
                      <a:gd name="T56" fmla="*/ 168 w 1705"/>
                      <a:gd name="T57" fmla="*/ 497 h 576"/>
                      <a:gd name="T58" fmla="*/ 178 w 1705"/>
                      <a:gd name="T59" fmla="*/ 497 h 576"/>
                      <a:gd name="T60" fmla="*/ 189 w 1705"/>
                      <a:gd name="T61" fmla="*/ 496 h 576"/>
                      <a:gd name="T62" fmla="*/ 198 w 1705"/>
                      <a:gd name="T63" fmla="*/ 493 h 576"/>
                      <a:gd name="T64" fmla="*/ 207 w 1705"/>
                      <a:gd name="T65" fmla="*/ 490 h 576"/>
                      <a:gd name="T66" fmla="*/ 212 w 1705"/>
                      <a:gd name="T67" fmla="*/ 489 h 576"/>
                      <a:gd name="T68" fmla="*/ 213 w 1705"/>
                      <a:gd name="T69" fmla="*/ 480 h 576"/>
                      <a:gd name="T70" fmla="*/ 209 w 1705"/>
                      <a:gd name="T71" fmla="*/ 438 h 576"/>
                      <a:gd name="T72" fmla="*/ 206 w 1705"/>
                      <a:gd name="T73" fmla="*/ 392 h 576"/>
                      <a:gd name="T74" fmla="*/ 196 w 1705"/>
                      <a:gd name="T75" fmla="*/ 276 h 576"/>
                      <a:gd name="T76" fmla="*/ 184 w 1705"/>
                      <a:gd name="T77" fmla="*/ 141 h 576"/>
                      <a:gd name="T78" fmla="*/ 175 w 1705"/>
                      <a:gd name="T79" fmla="*/ 42 h 576"/>
                      <a:gd name="T80" fmla="*/ 170 w 1705"/>
                      <a:gd name="T81" fmla="*/ 33 h 576"/>
                      <a:gd name="T82" fmla="*/ 160 w 1705"/>
                      <a:gd name="T83" fmla="*/ 35 h 576"/>
                      <a:gd name="T84" fmla="*/ 148 w 1705"/>
                      <a:gd name="T85" fmla="*/ 28 h 576"/>
                      <a:gd name="T86" fmla="*/ 136 w 1705"/>
                      <a:gd name="T87" fmla="*/ 15 h 576"/>
                      <a:gd name="T88" fmla="*/ 123 w 1705"/>
                      <a:gd name="T89" fmla="*/ 5 h 576"/>
                      <a:gd name="T90" fmla="*/ 112 w 1705"/>
                      <a:gd name="T91" fmla="*/ 0 h 576"/>
                      <a:gd name="T92" fmla="*/ 103 w 1705"/>
                      <a:gd name="T93" fmla="*/ 3 h 576"/>
                      <a:gd name="T94" fmla="*/ 96 w 1705"/>
                      <a:gd name="T95" fmla="*/ 19 h 576"/>
                      <a:gd name="T96" fmla="*/ 89 w 1705"/>
                      <a:gd name="T97" fmla="*/ 21 h 576"/>
                      <a:gd name="T98" fmla="*/ 78 w 1705"/>
                      <a:gd name="T99" fmla="*/ 8 h 576"/>
                      <a:gd name="T100" fmla="*/ 68 w 1705"/>
                      <a:gd name="T101" fmla="*/ 10 h 576"/>
                      <a:gd name="T102" fmla="*/ 58 w 1705"/>
                      <a:gd name="T103" fmla="*/ 21 h 576"/>
                      <a:gd name="T104" fmla="*/ 49 w 1705"/>
                      <a:gd name="T105" fmla="*/ 36 h 576"/>
                      <a:gd name="T106" fmla="*/ 39 w 1705"/>
                      <a:gd name="T107" fmla="*/ 53 h 576"/>
                      <a:gd name="T108" fmla="*/ 28 w 1705"/>
                      <a:gd name="T109" fmla="*/ 60 h 576"/>
                      <a:gd name="T110" fmla="*/ 16 w 1705"/>
                      <a:gd name="T111" fmla="*/ 55 h 5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05"/>
                      <a:gd name="T169" fmla="*/ 0 h 576"/>
                      <a:gd name="T170" fmla="*/ 1705 w 1705"/>
                      <a:gd name="T171" fmla="*/ 576 h 5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05" h="576">
                        <a:moveTo>
                          <a:pt x="74" y="43"/>
                        </a:moveTo>
                        <a:lnTo>
                          <a:pt x="54" y="64"/>
                        </a:lnTo>
                        <a:lnTo>
                          <a:pt x="38" y="80"/>
                        </a:lnTo>
                        <a:lnTo>
                          <a:pt x="20" y="91"/>
                        </a:lnTo>
                        <a:lnTo>
                          <a:pt x="0" y="99"/>
                        </a:lnTo>
                        <a:lnTo>
                          <a:pt x="14" y="129"/>
                        </a:lnTo>
                        <a:lnTo>
                          <a:pt x="43" y="189"/>
                        </a:lnTo>
                        <a:lnTo>
                          <a:pt x="77" y="267"/>
                        </a:lnTo>
                        <a:lnTo>
                          <a:pt x="121" y="353"/>
                        </a:lnTo>
                        <a:lnTo>
                          <a:pt x="157" y="435"/>
                        </a:lnTo>
                        <a:lnTo>
                          <a:pt x="193" y="508"/>
                        </a:lnTo>
                        <a:lnTo>
                          <a:pt x="218" y="560"/>
                        </a:lnTo>
                        <a:lnTo>
                          <a:pt x="225" y="576"/>
                        </a:lnTo>
                        <a:lnTo>
                          <a:pt x="243" y="576"/>
                        </a:lnTo>
                        <a:lnTo>
                          <a:pt x="265" y="575"/>
                        </a:lnTo>
                        <a:lnTo>
                          <a:pt x="288" y="574"/>
                        </a:lnTo>
                        <a:lnTo>
                          <a:pt x="322" y="572"/>
                        </a:lnTo>
                        <a:lnTo>
                          <a:pt x="356" y="567"/>
                        </a:lnTo>
                        <a:lnTo>
                          <a:pt x="392" y="565"/>
                        </a:lnTo>
                        <a:lnTo>
                          <a:pt x="434" y="560"/>
                        </a:lnTo>
                        <a:lnTo>
                          <a:pt x="473" y="557"/>
                        </a:lnTo>
                        <a:lnTo>
                          <a:pt x="513" y="551"/>
                        </a:lnTo>
                        <a:lnTo>
                          <a:pt x="553" y="545"/>
                        </a:lnTo>
                        <a:lnTo>
                          <a:pt x="590" y="539"/>
                        </a:lnTo>
                        <a:lnTo>
                          <a:pt x="626" y="534"/>
                        </a:lnTo>
                        <a:lnTo>
                          <a:pt x="659" y="527"/>
                        </a:lnTo>
                        <a:lnTo>
                          <a:pt x="688" y="520"/>
                        </a:lnTo>
                        <a:lnTo>
                          <a:pt x="711" y="513"/>
                        </a:lnTo>
                        <a:lnTo>
                          <a:pt x="729" y="508"/>
                        </a:lnTo>
                        <a:lnTo>
                          <a:pt x="758" y="499"/>
                        </a:lnTo>
                        <a:lnTo>
                          <a:pt x="785" y="493"/>
                        </a:lnTo>
                        <a:lnTo>
                          <a:pt x="803" y="492"/>
                        </a:lnTo>
                        <a:lnTo>
                          <a:pt x="821" y="493"/>
                        </a:lnTo>
                        <a:lnTo>
                          <a:pt x="837" y="499"/>
                        </a:lnTo>
                        <a:lnTo>
                          <a:pt x="842" y="506"/>
                        </a:lnTo>
                        <a:lnTo>
                          <a:pt x="848" y="516"/>
                        </a:lnTo>
                        <a:lnTo>
                          <a:pt x="851" y="526"/>
                        </a:lnTo>
                        <a:lnTo>
                          <a:pt x="873" y="524"/>
                        </a:lnTo>
                        <a:lnTo>
                          <a:pt x="905" y="520"/>
                        </a:lnTo>
                        <a:lnTo>
                          <a:pt x="945" y="519"/>
                        </a:lnTo>
                        <a:lnTo>
                          <a:pt x="985" y="516"/>
                        </a:lnTo>
                        <a:lnTo>
                          <a:pt x="1024" y="516"/>
                        </a:lnTo>
                        <a:lnTo>
                          <a:pt x="1058" y="516"/>
                        </a:lnTo>
                        <a:lnTo>
                          <a:pt x="1080" y="513"/>
                        </a:lnTo>
                        <a:lnTo>
                          <a:pt x="1087" y="513"/>
                        </a:lnTo>
                        <a:lnTo>
                          <a:pt x="1093" y="505"/>
                        </a:lnTo>
                        <a:lnTo>
                          <a:pt x="1100" y="497"/>
                        </a:lnTo>
                        <a:lnTo>
                          <a:pt x="1111" y="490"/>
                        </a:lnTo>
                        <a:lnTo>
                          <a:pt x="1123" y="483"/>
                        </a:lnTo>
                        <a:lnTo>
                          <a:pt x="1139" y="480"/>
                        </a:lnTo>
                        <a:lnTo>
                          <a:pt x="1156" y="480"/>
                        </a:lnTo>
                        <a:lnTo>
                          <a:pt x="1177" y="482"/>
                        </a:lnTo>
                        <a:lnTo>
                          <a:pt x="1199" y="486"/>
                        </a:lnTo>
                        <a:lnTo>
                          <a:pt x="1217" y="490"/>
                        </a:lnTo>
                        <a:lnTo>
                          <a:pt x="1238" y="493"/>
                        </a:lnTo>
                        <a:lnTo>
                          <a:pt x="1267" y="496"/>
                        </a:lnTo>
                        <a:lnTo>
                          <a:pt x="1301" y="496"/>
                        </a:lnTo>
                        <a:lnTo>
                          <a:pt x="1339" y="497"/>
                        </a:lnTo>
                        <a:lnTo>
                          <a:pt x="1377" y="497"/>
                        </a:lnTo>
                        <a:lnTo>
                          <a:pt x="1420" y="497"/>
                        </a:lnTo>
                        <a:lnTo>
                          <a:pt x="1462" y="497"/>
                        </a:lnTo>
                        <a:lnTo>
                          <a:pt x="1505" y="496"/>
                        </a:lnTo>
                        <a:lnTo>
                          <a:pt x="1545" y="493"/>
                        </a:lnTo>
                        <a:lnTo>
                          <a:pt x="1584" y="493"/>
                        </a:lnTo>
                        <a:lnTo>
                          <a:pt x="1618" y="492"/>
                        </a:lnTo>
                        <a:lnTo>
                          <a:pt x="1649" y="490"/>
                        </a:lnTo>
                        <a:lnTo>
                          <a:pt x="1676" y="489"/>
                        </a:lnTo>
                        <a:lnTo>
                          <a:pt x="1694" y="489"/>
                        </a:lnTo>
                        <a:lnTo>
                          <a:pt x="1705" y="486"/>
                        </a:lnTo>
                        <a:lnTo>
                          <a:pt x="1699" y="480"/>
                        </a:lnTo>
                        <a:lnTo>
                          <a:pt x="1687" y="462"/>
                        </a:lnTo>
                        <a:lnTo>
                          <a:pt x="1671" y="438"/>
                        </a:lnTo>
                        <a:lnTo>
                          <a:pt x="1665" y="423"/>
                        </a:lnTo>
                        <a:lnTo>
                          <a:pt x="1644" y="392"/>
                        </a:lnTo>
                        <a:lnTo>
                          <a:pt x="1608" y="341"/>
                        </a:lnTo>
                        <a:lnTo>
                          <a:pt x="1563" y="276"/>
                        </a:lnTo>
                        <a:lnTo>
                          <a:pt x="1516" y="207"/>
                        </a:lnTo>
                        <a:lnTo>
                          <a:pt x="1467" y="141"/>
                        </a:lnTo>
                        <a:lnTo>
                          <a:pt x="1426" y="83"/>
                        </a:lnTo>
                        <a:lnTo>
                          <a:pt x="1399" y="42"/>
                        </a:lnTo>
                        <a:lnTo>
                          <a:pt x="1388" y="28"/>
                        </a:lnTo>
                        <a:lnTo>
                          <a:pt x="1355" y="33"/>
                        </a:lnTo>
                        <a:lnTo>
                          <a:pt x="1318" y="35"/>
                        </a:lnTo>
                        <a:lnTo>
                          <a:pt x="1276" y="35"/>
                        </a:lnTo>
                        <a:lnTo>
                          <a:pt x="1229" y="32"/>
                        </a:lnTo>
                        <a:lnTo>
                          <a:pt x="1184" y="28"/>
                        </a:lnTo>
                        <a:lnTo>
                          <a:pt x="1132" y="22"/>
                        </a:lnTo>
                        <a:lnTo>
                          <a:pt x="1082" y="15"/>
                        </a:lnTo>
                        <a:lnTo>
                          <a:pt x="1035" y="10"/>
                        </a:lnTo>
                        <a:lnTo>
                          <a:pt x="983" y="5"/>
                        </a:lnTo>
                        <a:lnTo>
                          <a:pt x="936" y="1"/>
                        </a:lnTo>
                        <a:lnTo>
                          <a:pt x="893" y="0"/>
                        </a:lnTo>
                        <a:lnTo>
                          <a:pt x="851" y="0"/>
                        </a:lnTo>
                        <a:lnTo>
                          <a:pt x="819" y="3"/>
                        </a:lnTo>
                        <a:lnTo>
                          <a:pt x="790" y="8"/>
                        </a:lnTo>
                        <a:lnTo>
                          <a:pt x="765" y="19"/>
                        </a:lnTo>
                        <a:lnTo>
                          <a:pt x="752" y="33"/>
                        </a:lnTo>
                        <a:lnTo>
                          <a:pt x="707" y="21"/>
                        </a:lnTo>
                        <a:lnTo>
                          <a:pt x="664" y="12"/>
                        </a:lnTo>
                        <a:lnTo>
                          <a:pt x="623" y="8"/>
                        </a:lnTo>
                        <a:lnTo>
                          <a:pt x="581" y="7"/>
                        </a:lnTo>
                        <a:lnTo>
                          <a:pt x="542" y="10"/>
                        </a:lnTo>
                        <a:lnTo>
                          <a:pt x="502" y="15"/>
                        </a:lnTo>
                        <a:lnTo>
                          <a:pt x="464" y="21"/>
                        </a:lnTo>
                        <a:lnTo>
                          <a:pt x="428" y="28"/>
                        </a:lnTo>
                        <a:lnTo>
                          <a:pt x="387" y="36"/>
                        </a:lnTo>
                        <a:lnTo>
                          <a:pt x="347" y="43"/>
                        </a:lnTo>
                        <a:lnTo>
                          <a:pt x="308" y="53"/>
                        </a:lnTo>
                        <a:lnTo>
                          <a:pt x="265" y="56"/>
                        </a:lnTo>
                        <a:lnTo>
                          <a:pt x="220" y="60"/>
                        </a:lnTo>
                        <a:lnTo>
                          <a:pt x="175" y="57"/>
                        </a:lnTo>
                        <a:lnTo>
                          <a:pt x="126" y="55"/>
                        </a:lnTo>
                        <a:lnTo>
                          <a:pt x="74" y="43"/>
                        </a:lnTo>
                        <a:close/>
                      </a:path>
                    </a:pathLst>
                  </a:custGeom>
                  <a:solidFill>
                    <a:srgbClr val="FFFF99"/>
                  </a:solidFill>
                  <a:ln w="9525">
                    <a:noFill/>
                    <a:round/>
                    <a:headEnd/>
                    <a:tailEnd/>
                  </a:ln>
                </p:spPr>
                <p:txBody>
                  <a:bodyPr/>
                  <a:lstStyle/>
                  <a:p>
                    <a:endParaRPr lang="en-US"/>
                  </a:p>
                </p:txBody>
              </p:sp>
              <p:sp>
                <p:nvSpPr>
                  <p:cNvPr id="2079" name="Freeform 34"/>
                  <p:cNvSpPr>
                    <a:spLocks/>
                  </p:cNvSpPr>
                  <p:nvPr/>
                </p:nvSpPr>
                <p:spPr bwMode="auto">
                  <a:xfrm>
                    <a:off x="1059" y="431"/>
                    <a:ext cx="796" cy="458"/>
                  </a:xfrm>
                  <a:custGeom>
                    <a:avLst/>
                    <a:gdLst>
                      <a:gd name="T0" fmla="*/ 199 w 1591"/>
                      <a:gd name="T1" fmla="*/ 380 h 458"/>
                      <a:gd name="T2" fmla="*/ 199 w 1591"/>
                      <a:gd name="T3" fmla="*/ 380 h 458"/>
                      <a:gd name="T4" fmla="*/ 195 w 1591"/>
                      <a:gd name="T5" fmla="*/ 390 h 458"/>
                      <a:gd name="T6" fmla="*/ 189 w 1591"/>
                      <a:gd name="T7" fmla="*/ 398 h 458"/>
                      <a:gd name="T8" fmla="*/ 184 w 1591"/>
                      <a:gd name="T9" fmla="*/ 399 h 458"/>
                      <a:gd name="T10" fmla="*/ 178 w 1591"/>
                      <a:gd name="T11" fmla="*/ 398 h 458"/>
                      <a:gd name="T12" fmla="*/ 171 w 1591"/>
                      <a:gd name="T13" fmla="*/ 394 h 458"/>
                      <a:gd name="T14" fmla="*/ 164 w 1591"/>
                      <a:gd name="T15" fmla="*/ 388 h 458"/>
                      <a:gd name="T16" fmla="*/ 157 w 1591"/>
                      <a:gd name="T17" fmla="*/ 381 h 458"/>
                      <a:gd name="T18" fmla="*/ 151 w 1591"/>
                      <a:gd name="T19" fmla="*/ 376 h 458"/>
                      <a:gd name="T20" fmla="*/ 144 w 1591"/>
                      <a:gd name="T21" fmla="*/ 371 h 458"/>
                      <a:gd name="T22" fmla="*/ 137 w 1591"/>
                      <a:gd name="T23" fmla="*/ 367 h 458"/>
                      <a:gd name="T24" fmla="*/ 132 w 1591"/>
                      <a:gd name="T25" fmla="*/ 367 h 458"/>
                      <a:gd name="T26" fmla="*/ 126 w 1591"/>
                      <a:gd name="T27" fmla="*/ 369 h 458"/>
                      <a:gd name="T28" fmla="*/ 122 w 1591"/>
                      <a:gd name="T29" fmla="*/ 376 h 458"/>
                      <a:gd name="T30" fmla="*/ 118 w 1591"/>
                      <a:gd name="T31" fmla="*/ 388 h 458"/>
                      <a:gd name="T32" fmla="*/ 115 w 1591"/>
                      <a:gd name="T33" fmla="*/ 408 h 458"/>
                      <a:gd name="T34" fmla="*/ 113 w 1591"/>
                      <a:gd name="T35" fmla="*/ 433 h 458"/>
                      <a:gd name="T36" fmla="*/ 113 w 1591"/>
                      <a:gd name="T37" fmla="*/ 433 h 458"/>
                      <a:gd name="T38" fmla="*/ 110 w 1591"/>
                      <a:gd name="T39" fmla="*/ 410 h 458"/>
                      <a:gd name="T40" fmla="*/ 107 w 1591"/>
                      <a:gd name="T41" fmla="*/ 394 h 458"/>
                      <a:gd name="T42" fmla="*/ 103 w 1591"/>
                      <a:gd name="T43" fmla="*/ 386 h 458"/>
                      <a:gd name="T44" fmla="*/ 99 w 1591"/>
                      <a:gd name="T45" fmla="*/ 380 h 458"/>
                      <a:gd name="T46" fmla="*/ 94 w 1591"/>
                      <a:gd name="T47" fmla="*/ 380 h 458"/>
                      <a:gd name="T48" fmla="*/ 88 w 1591"/>
                      <a:gd name="T49" fmla="*/ 386 h 458"/>
                      <a:gd name="T50" fmla="*/ 83 w 1591"/>
                      <a:gd name="T51" fmla="*/ 392 h 458"/>
                      <a:gd name="T52" fmla="*/ 77 w 1591"/>
                      <a:gd name="T53" fmla="*/ 402 h 458"/>
                      <a:gd name="T54" fmla="*/ 71 w 1591"/>
                      <a:gd name="T55" fmla="*/ 414 h 458"/>
                      <a:gd name="T56" fmla="*/ 65 w 1591"/>
                      <a:gd name="T57" fmla="*/ 424 h 458"/>
                      <a:gd name="T58" fmla="*/ 59 w 1591"/>
                      <a:gd name="T59" fmla="*/ 435 h 458"/>
                      <a:gd name="T60" fmla="*/ 53 w 1591"/>
                      <a:gd name="T61" fmla="*/ 443 h 458"/>
                      <a:gd name="T62" fmla="*/ 47 w 1591"/>
                      <a:gd name="T63" fmla="*/ 450 h 458"/>
                      <a:gd name="T64" fmla="*/ 41 w 1591"/>
                      <a:gd name="T65" fmla="*/ 456 h 458"/>
                      <a:gd name="T66" fmla="*/ 36 w 1591"/>
                      <a:gd name="T67" fmla="*/ 458 h 458"/>
                      <a:gd name="T68" fmla="*/ 30 w 1591"/>
                      <a:gd name="T69" fmla="*/ 454 h 458"/>
                      <a:gd name="T70" fmla="*/ 30 w 1591"/>
                      <a:gd name="T71" fmla="*/ 454 h 458"/>
                      <a:gd name="T72" fmla="*/ 28 w 1591"/>
                      <a:gd name="T73" fmla="*/ 415 h 458"/>
                      <a:gd name="T74" fmla="*/ 24 w 1591"/>
                      <a:gd name="T75" fmla="*/ 355 h 458"/>
                      <a:gd name="T76" fmla="*/ 19 w 1591"/>
                      <a:gd name="T77" fmla="*/ 281 h 458"/>
                      <a:gd name="T78" fmla="*/ 13 w 1591"/>
                      <a:gd name="T79" fmla="*/ 203 h 458"/>
                      <a:gd name="T80" fmla="*/ 9 w 1591"/>
                      <a:gd name="T81" fmla="*/ 127 h 458"/>
                      <a:gd name="T82" fmla="*/ 4 w 1591"/>
                      <a:gd name="T83" fmla="*/ 64 h 458"/>
                      <a:gd name="T84" fmla="*/ 1 w 1591"/>
                      <a:gd name="T85" fmla="*/ 19 h 458"/>
                      <a:gd name="T86" fmla="*/ 0 w 1591"/>
                      <a:gd name="T87" fmla="*/ 0 h 4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91"/>
                      <a:gd name="T133" fmla="*/ 0 h 458"/>
                      <a:gd name="T134" fmla="*/ 1591 w 1591"/>
                      <a:gd name="T135" fmla="*/ 458 h 4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91" h="458">
                        <a:moveTo>
                          <a:pt x="1591" y="380"/>
                        </a:moveTo>
                        <a:lnTo>
                          <a:pt x="1591" y="380"/>
                        </a:lnTo>
                        <a:lnTo>
                          <a:pt x="1555" y="390"/>
                        </a:lnTo>
                        <a:lnTo>
                          <a:pt x="1512" y="398"/>
                        </a:lnTo>
                        <a:lnTo>
                          <a:pt x="1467" y="399"/>
                        </a:lnTo>
                        <a:lnTo>
                          <a:pt x="1417" y="398"/>
                        </a:lnTo>
                        <a:lnTo>
                          <a:pt x="1364" y="394"/>
                        </a:lnTo>
                        <a:lnTo>
                          <a:pt x="1312" y="388"/>
                        </a:lnTo>
                        <a:lnTo>
                          <a:pt x="1254" y="381"/>
                        </a:lnTo>
                        <a:lnTo>
                          <a:pt x="1202" y="376"/>
                        </a:lnTo>
                        <a:lnTo>
                          <a:pt x="1148" y="371"/>
                        </a:lnTo>
                        <a:lnTo>
                          <a:pt x="1096" y="367"/>
                        </a:lnTo>
                        <a:lnTo>
                          <a:pt x="1049" y="367"/>
                        </a:lnTo>
                        <a:lnTo>
                          <a:pt x="1006" y="369"/>
                        </a:lnTo>
                        <a:lnTo>
                          <a:pt x="970" y="376"/>
                        </a:lnTo>
                        <a:lnTo>
                          <a:pt x="938" y="388"/>
                        </a:lnTo>
                        <a:lnTo>
                          <a:pt x="916" y="408"/>
                        </a:lnTo>
                        <a:lnTo>
                          <a:pt x="900" y="433"/>
                        </a:lnTo>
                        <a:lnTo>
                          <a:pt x="878" y="410"/>
                        </a:lnTo>
                        <a:lnTo>
                          <a:pt x="851" y="394"/>
                        </a:lnTo>
                        <a:lnTo>
                          <a:pt x="821" y="386"/>
                        </a:lnTo>
                        <a:lnTo>
                          <a:pt x="786" y="380"/>
                        </a:lnTo>
                        <a:lnTo>
                          <a:pt x="745" y="380"/>
                        </a:lnTo>
                        <a:lnTo>
                          <a:pt x="704" y="386"/>
                        </a:lnTo>
                        <a:lnTo>
                          <a:pt x="660" y="392"/>
                        </a:lnTo>
                        <a:lnTo>
                          <a:pt x="614" y="402"/>
                        </a:lnTo>
                        <a:lnTo>
                          <a:pt x="565" y="414"/>
                        </a:lnTo>
                        <a:lnTo>
                          <a:pt x="516" y="424"/>
                        </a:lnTo>
                        <a:lnTo>
                          <a:pt x="468" y="435"/>
                        </a:lnTo>
                        <a:lnTo>
                          <a:pt x="421" y="443"/>
                        </a:lnTo>
                        <a:lnTo>
                          <a:pt x="372" y="450"/>
                        </a:lnTo>
                        <a:lnTo>
                          <a:pt x="327" y="456"/>
                        </a:lnTo>
                        <a:lnTo>
                          <a:pt x="282" y="458"/>
                        </a:lnTo>
                        <a:lnTo>
                          <a:pt x="239" y="454"/>
                        </a:lnTo>
                        <a:lnTo>
                          <a:pt x="218" y="415"/>
                        </a:lnTo>
                        <a:lnTo>
                          <a:pt x="185" y="355"/>
                        </a:lnTo>
                        <a:lnTo>
                          <a:pt x="146" y="281"/>
                        </a:lnTo>
                        <a:lnTo>
                          <a:pt x="104" y="203"/>
                        </a:lnTo>
                        <a:lnTo>
                          <a:pt x="65" y="127"/>
                        </a:lnTo>
                        <a:lnTo>
                          <a:pt x="32" y="64"/>
                        </a:lnTo>
                        <a:lnTo>
                          <a:pt x="7" y="19"/>
                        </a:lnTo>
                        <a:lnTo>
                          <a:pt x="0" y="0"/>
                        </a:lnTo>
                      </a:path>
                    </a:pathLst>
                  </a:custGeom>
                  <a:noFill/>
                  <a:ln w="0">
                    <a:solidFill>
                      <a:srgbClr val="000000"/>
                    </a:solidFill>
                    <a:round/>
                    <a:headEnd/>
                    <a:tailEnd/>
                  </a:ln>
                </p:spPr>
                <p:txBody>
                  <a:bodyPr/>
                  <a:lstStyle/>
                  <a:p>
                    <a:endParaRPr lang="en-US"/>
                  </a:p>
                </p:txBody>
              </p:sp>
              <p:sp>
                <p:nvSpPr>
                  <p:cNvPr id="2080" name="Freeform 35"/>
                  <p:cNvSpPr>
                    <a:spLocks/>
                  </p:cNvSpPr>
                  <p:nvPr/>
                </p:nvSpPr>
                <p:spPr bwMode="auto">
                  <a:xfrm>
                    <a:off x="998" y="457"/>
                    <a:ext cx="902" cy="555"/>
                  </a:xfrm>
                  <a:custGeom>
                    <a:avLst/>
                    <a:gdLst>
                      <a:gd name="T0" fmla="*/ 188 w 1804"/>
                      <a:gd name="T1" fmla="*/ 19 h 555"/>
                      <a:gd name="T2" fmla="*/ 197 w 1804"/>
                      <a:gd name="T3" fmla="*/ 113 h 555"/>
                      <a:gd name="T4" fmla="*/ 224 w 1804"/>
                      <a:gd name="T5" fmla="*/ 413 h 555"/>
                      <a:gd name="T6" fmla="*/ 225 w 1804"/>
                      <a:gd name="T7" fmla="*/ 447 h 555"/>
                      <a:gd name="T8" fmla="*/ 217 w 1804"/>
                      <a:gd name="T9" fmla="*/ 444 h 555"/>
                      <a:gd name="T10" fmla="*/ 203 w 1804"/>
                      <a:gd name="T11" fmla="*/ 447 h 555"/>
                      <a:gd name="T12" fmla="*/ 186 w 1804"/>
                      <a:gd name="T13" fmla="*/ 447 h 555"/>
                      <a:gd name="T14" fmla="*/ 169 w 1804"/>
                      <a:gd name="T15" fmla="*/ 451 h 555"/>
                      <a:gd name="T16" fmla="*/ 155 w 1804"/>
                      <a:gd name="T17" fmla="*/ 457 h 555"/>
                      <a:gd name="T18" fmla="*/ 149 w 1804"/>
                      <a:gd name="T19" fmla="*/ 473 h 555"/>
                      <a:gd name="T20" fmla="*/ 142 w 1804"/>
                      <a:gd name="T21" fmla="*/ 498 h 555"/>
                      <a:gd name="T22" fmla="*/ 127 w 1804"/>
                      <a:gd name="T23" fmla="*/ 505 h 555"/>
                      <a:gd name="T24" fmla="*/ 113 w 1804"/>
                      <a:gd name="T25" fmla="*/ 507 h 555"/>
                      <a:gd name="T26" fmla="*/ 106 w 1804"/>
                      <a:gd name="T27" fmla="*/ 503 h 555"/>
                      <a:gd name="T28" fmla="*/ 104 w 1804"/>
                      <a:gd name="T29" fmla="*/ 484 h 555"/>
                      <a:gd name="T30" fmla="*/ 98 w 1804"/>
                      <a:gd name="T31" fmla="*/ 489 h 555"/>
                      <a:gd name="T32" fmla="*/ 85 w 1804"/>
                      <a:gd name="T33" fmla="*/ 500 h 555"/>
                      <a:gd name="T34" fmla="*/ 68 w 1804"/>
                      <a:gd name="T35" fmla="*/ 518 h 555"/>
                      <a:gd name="T36" fmla="*/ 52 w 1804"/>
                      <a:gd name="T37" fmla="*/ 537 h 555"/>
                      <a:gd name="T38" fmla="*/ 39 w 1804"/>
                      <a:gd name="T39" fmla="*/ 548 h 555"/>
                      <a:gd name="T40" fmla="*/ 30 w 1804"/>
                      <a:gd name="T41" fmla="*/ 555 h 555"/>
                      <a:gd name="T42" fmla="*/ 28 w 1804"/>
                      <a:gd name="T43" fmla="*/ 539 h 555"/>
                      <a:gd name="T44" fmla="*/ 26 w 1804"/>
                      <a:gd name="T45" fmla="*/ 496 h 555"/>
                      <a:gd name="T46" fmla="*/ 18 w 1804"/>
                      <a:gd name="T47" fmla="*/ 350 h 555"/>
                      <a:gd name="T48" fmla="*/ 6 w 1804"/>
                      <a:gd name="T49" fmla="*/ 143 h 555"/>
                      <a:gd name="T50" fmla="*/ 1 w 1804"/>
                      <a:gd name="T51" fmla="*/ 39 h 555"/>
                      <a:gd name="T52" fmla="*/ 2 w 1804"/>
                      <a:gd name="T53" fmla="*/ 11 h 555"/>
                      <a:gd name="T54" fmla="*/ 9 w 1804"/>
                      <a:gd name="T55" fmla="*/ 4 h 555"/>
                      <a:gd name="T56" fmla="*/ 10 w 1804"/>
                      <a:gd name="T57" fmla="*/ 19 h 555"/>
                      <a:gd name="T58" fmla="*/ 8 w 1804"/>
                      <a:gd name="T59" fmla="*/ 60 h 555"/>
                      <a:gd name="T60" fmla="*/ 22 w 1804"/>
                      <a:gd name="T61" fmla="*/ 284 h 555"/>
                      <a:gd name="T62" fmla="*/ 34 w 1804"/>
                      <a:gd name="T63" fmla="*/ 491 h 555"/>
                      <a:gd name="T64" fmla="*/ 40 w 1804"/>
                      <a:gd name="T65" fmla="*/ 506 h 555"/>
                      <a:gd name="T66" fmla="*/ 51 w 1804"/>
                      <a:gd name="T67" fmla="*/ 498 h 555"/>
                      <a:gd name="T68" fmla="*/ 66 w 1804"/>
                      <a:gd name="T69" fmla="*/ 488 h 555"/>
                      <a:gd name="T70" fmla="*/ 80 w 1804"/>
                      <a:gd name="T71" fmla="*/ 470 h 555"/>
                      <a:gd name="T72" fmla="*/ 93 w 1804"/>
                      <a:gd name="T73" fmla="*/ 451 h 555"/>
                      <a:gd name="T74" fmla="*/ 101 w 1804"/>
                      <a:gd name="T75" fmla="*/ 430 h 555"/>
                      <a:gd name="T76" fmla="*/ 109 w 1804"/>
                      <a:gd name="T77" fmla="*/ 424 h 555"/>
                      <a:gd name="T78" fmla="*/ 113 w 1804"/>
                      <a:gd name="T79" fmla="*/ 447 h 555"/>
                      <a:gd name="T80" fmla="*/ 119 w 1804"/>
                      <a:gd name="T81" fmla="*/ 451 h 555"/>
                      <a:gd name="T82" fmla="*/ 135 w 1804"/>
                      <a:gd name="T83" fmla="*/ 447 h 555"/>
                      <a:gd name="T84" fmla="*/ 142 w 1804"/>
                      <a:gd name="T85" fmla="*/ 444 h 555"/>
                      <a:gd name="T86" fmla="*/ 145 w 1804"/>
                      <a:gd name="T87" fmla="*/ 421 h 555"/>
                      <a:gd name="T88" fmla="*/ 151 w 1804"/>
                      <a:gd name="T89" fmla="*/ 411 h 555"/>
                      <a:gd name="T90" fmla="*/ 159 w 1804"/>
                      <a:gd name="T91" fmla="*/ 421 h 555"/>
                      <a:gd name="T92" fmla="*/ 169 w 1804"/>
                      <a:gd name="T93" fmla="*/ 427 h 555"/>
                      <a:gd name="T94" fmla="*/ 184 w 1804"/>
                      <a:gd name="T95" fmla="*/ 428 h 555"/>
                      <a:gd name="T96" fmla="*/ 200 w 1804"/>
                      <a:gd name="T97" fmla="*/ 424 h 555"/>
                      <a:gd name="T98" fmla="*/ 213 w 1804"/>
                      <a:gd name="T99" fmla="*/ 421 h 555"/>
                      <a:gd name="T100" fmla="*/ 220 w 1804"/>
                      <a:gd name="T101" fmla="*/ 417 h 555"/>
                      <a:gd name="T102" fmla="*/ 215 w 1804"/>
                      <a:gd name="T103" fmla="*/ 369 h 555"/>
                      <a:gd name="T104" fmla="*/ 208 w 1804"/>
                      <a:gd name="T105" fmla="*/ 280 h 555"/>
                      <a:gd name="T106" fmla="*/ 193 w 1804"/>
                      <a:gd name="T107" fmla="*/ 109 h 555"/>
                      <a:gd name="T108" fmla="*/ 185 w 1804"/>
                      <a:gd name="T109" fmla="*/ 15 h 5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4"/>
                      <a:gd name="T166" fmla="*/ 0 h 555"/>
                      <a:gd name="T167" fmla="*/ 1804 w 1804"/>
                      <a:gd name="T168" fmla="*/ 555 h 5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4" h="555">
                        <a:moveTo>
                          <a:pt x="1476" y="15"/>
                        </a:moveTo>
                        <a:lnTo>
                          <a:pt x="1487" y="14"/>
                        </a:lnTo>
                        <a:lnTo>
                          <a:pt x="1500" y="19"/>
                        </a:lnTo>
                        <a:lnTo>
                          <a:pt x="1516" y="34"/>
                        </a:lnTo>
                        <a:lnTo>
                          <a:pt x="1540" y="66"/>
                        </a:lnTo>
                        <a:lnTo>
                          <a:pt x="1576" y="113"/>
                        </a:lnTo>
                        <a:lnTo>
                          <a:pt x="1628" y="185"/>
                        </a:lnTo>
                        <a:lnTo>
                          <a:pt x="1698" y="284"/>
                        </a:lnTo>
                        <a:lnTo>
                          <a:pt x="1792" y="413"/>
                        </a:lnTo>
                        <a:lnTo>
                          <a:pt x="1801" y="428"/>
                        </a:lnTo>
                        <a:lnTo>
                          <a:pt x="1804" y="441"/>
                        </a:lnTo>
                        <a:lnTo>
                          <a:pt x="1793" y="447"/>
                        </a:lnTo>
                        <a:lnTo>
                          <a:pt x="1766" y="447"/>
                        </a:lnTo>
                        <a:lnTo>
                          <a:pt x="1752" y="444"/>
                        </a:lnTo>
                        <a:lnTo>
                          <a:pt x="1730" y="444"/>
                        </a:lnTo>
                        <a:lnTo>
                          <a:pt x="1702" y="444"/>
                        </a:lnTo>
                        <a:lnTo>
                          <a:pt x="1666" y="444"/>
                        </a:lnTo>
                        <a:lnTo>
                          <a:pt x="1624" y="447"/>
                        </a:lnTo>
                        <a:lnTo>
                          <a:pt x="1581" y="447"/>
                        </a:lnTo>
                        <a:lnTo>
                          <a:pt x="1534" y="447"/>
                        </a:lnTo>
                        <a:lnTo>
                          <a:pt x="1485" y="447"/>
                        </a:lnTo>
                        <a:lnTo>
                          <a:pt x="1440" y="450"/>
                        </a:lnTo>
                        <a:lnTo>
                          <a:pt x="1390" y="451"/>
                        </a:lnTo>
                        <a:lnTo>
                          <a:pt x="1347" y="451"/>
                        </a:lnTo>
                        <a:lnTo>
                          <a:pt x="1304" y="455"/>
                        </a:lnTo>
                        <a:lnTo>
                          <a:pt x="1266" y="457"/>
                        </a:lnTo>
                        <a:lnTo>
                          <a:pt x="1233" y="457"/>
                        </a:lnTo>
                        <a:lnTo>
                          <a:pt x="1208" y="457"/>
                        </a:lnTo>
                        <a:lnTo>
                          <a:pt x="1188" y="457"/>
                        </a:lnTo>
                        <a:lnTo>
                          <a:pt x="1192" y="473"/>
                        </a:lnTo>
                        <a:lnTo>
                          <a:pt x="1181" y="488"/>
                        </a:lnTo>
                        <a:lnTo>
                          <a:pt x="1163" y="493"/>
                        </a:lnTo>
                        <a:lnTo>
                          <a:pt x="1131" y="498"/>
                        </a:lnTo>
                        <a:lnTo>
                          <a:pt x="1100" y="503"/>
                        </a:lnTo>
                        <a:lnTo>
                          <a:pt x="1059" y="503"/>
                        </a:lnTo>
                        <a:lnTo>
                          <a:pt x="1017" y="505"/>
                        </a:lnTo>
                        <a:lnTo>
                          <a:pt x="974" y="506"/>
                        </a:lnTo>
                        <a:lnTo>
                          <a:pt x="936" y="507"/>
                        </a:lnTo>
                        <a:lnTo>
                          <a:pt x="902" y="507"/>
                        </a:lnTo>
                        <a:lnTo>
                          <a:pt x="875" y="507"/>
                        </a:lnTo>
                        <a:lnTo>
                          <a:pt x="857" y="506"/>
                        </a:lnTo>
                        <a:lnTo>
                          <a:pt x="841" y="503"/>
                        </a:lnTo>
                        <a:lnTo>
                          <a:pt x="834" y="498"/>
                        </a:lnTo>
                        <a:lnTo>
                          <a:pt x="827" y="491"/>
                        </a:lnTo>
                        <a:lnTo>
                          <a:pt x="825" y="484"/>
                        </a:lnTo>
                        <a:lnTo>
                          <a:pt x="818" y="484"/>
                        </a:lnTo>
                        <a:lnTo>
                          <a:pt x="807" y="485"/>
                        </a:lnTo>
                        <a:lnTo>
                          <a:pt x="783" y="489"/>
                        </a:lnTo>
                        <a:lnTo>
                          <a:pt x="755" y="492"/>
                        </a:lnTo>
                        <a:lnTo>
                          <a:pt x="719" y="496"/>
                        </a:lnTo>
                        <a:lnTo>
                          <a:pt x="677" y="500"/>
                        </a:lnTo>
                        <a:lnTo>
                          <a:pt x="636" y="506"/>
                        </a:lnTo>
                        <a:lnTo>
                          <a:pt x="591" y="511"/>
                        </a:lnTo>
                        <a:lnTo>
                          <a:pt x="544" y="518"/>
                        </a:lnTo>
                        <a:lnTo>
                          <a:pt x="499" y="524"/>
                        </a:lnTo>
                        <a:lnTo>
                          <a:pt x="456" y="529"/>
                        </a:lnTo>
                        <a:lnTo>
                          <a:pt x="411" y="537"/>
                        </a:lnTo>
                        <a:lnTo>
                          <a:pt x="373" y="541"/>
                        </a:lnTo>
                        <a:lnTo>
                          <a:pt x="341" y="545"/>
                        </a:lnTo>
                        <a:lnTo>
                          <a:pt x="310" y="548"/>
                        </a:lnTo>
                        <a:lnTo>
                          <a:pt x="292" y="552"/>
                        </a:lnTo>
                        <a:lnTo>
                          <a:pt x="263" y="555"/>
                        </a:lnTo>
                        <a:lnTo>
                          <a:pt x="245" y="555"/>
                        </a:lnTo>
                        <a:lnTo>
                          <a:pt x="233" y="554"/>
                        </a:lnTo>
                        <a:lnTo>
                          <a:pt x="224" y="548"/>
                        </a:lnTo>
                        <a:lnTo>
                          <a:pt x="218" y="539"/>
                        </a:lnTo>
                        <a:lnTo>
                          <a:pt x="216" y="525"/>
                        </a:lnTo>
                        <a:lnTo>
                          <a:pt x="213" y="511"/>
                        </a:lnTo>
                        <a:lnTo>
                          <a:pt x="206" y="496"/>
                        </a:lnTo>
                        <a:lnTo>
                          <a:pt x="193" y="465"/>
                        </a:lnTo>
                        <a:lnTo>
                          <a:pt x="171" y="414"/>
                        </a:lnTo>
                        <a:lnTo>
                          <a:pt x="143" y="350"/>
                        </a:lnTo>
                        <a:lnTo>
                          <a:pt x="110" y="278"/>
                        </a:lnTo>
                        <a:lnTo>
                          <a:pt x="76" y="207"/>
                        </a:lnTo>
                        <a:lnTo>
                          <a:pt x="47" y="143"/>
                        </a:lnTo>
                        <a:lnTo>
                          <a:pt x="22" y="89"/>
                        </a:lnTo>
                        <a:lnTo>
                          <a:pt x="8" y="56"/>
                        </a:lnTo>
                        <a:lnTo>
                          <a:pt x="2" y="39"/>
                        </a:lnTo>
                        <a:lnTo>
                          <a:pt x="0" y="25"/>
                        </a:lnTo>
                        <a:lnTo>
                          <a:pt x="2" y="15"/>
                        </a:lnTo>
                        <a:lnTo>
                          <a:pt x="11" y="11"/>
                        </a:lnTo>
                        <a:lnTo>
                          <a:pt x="26" y="7"/>
                        </a:lnTo>
                        <a:lnTo>
                          <a:pt x="44" y="5"/>
                        </a:lnTo>
                        <a:lnTo>
                          <a:pt x="69" y="4"/>
                        </a:lnTo>
                        <a:lnTo>
                          <a:pt x="98" y="0"/>
                        </a:lnTo>
                        <a:lnTo>
                          <a:pt x="87" y="11"/>
                        </a:lnTo>
                        <a:lnTo>
                          <a:pt x="74" y="19"/>
                        </a:lnTo>
                        <a:lnTo>
                          <a:pt x="63" y="26"/>
                        </a:lnTo>
                        <a:lnTo>
                          <a:pt x="49" y="30"/>
                        </a:lnTo>
                        <a:lnTo>
                          <a:pt x="63" y="60"/>
                        </a:lnTo>
                        <a:lnTo>
                          <a:pt x="92" y="120"/>
                        </a:lnTo>
                        <a:lnTo>
                          <a:pt x="126" y="198"/>
                        </a:lnTo>
                        <a:lnTo>
                          <a:pt x="170" y="284"/>
                        </a:lnTo>
                        <a:lnTo>
                          <a:pt x="206" y="366"/>
                        </a:lnTo>
                        <a:lnTo>
                          <a:pt x="242" y="439"/>
                        </a:lnTo>
                        <a:lnTo>
                          <a:pt x="267" y="491"/>
                        </a:lnTo>
                        <a:lnTo>
                          <a:pt x="274" y="507"/>
                        </a:lnTo>
                        <a:lnTo>
                          <a:pt x="292" y="507"/>
                        </a:lnTo>
                        <a:lnTo>
                          <a:pt x="314" y="506"/>
                        </a:lnTo>
                        <a:lnTo>
                          <a:pt x="337" y="505"/>
                        </a:lnTo>
                        <a:lnTo>
                          <a:pt x="371" y="503"/>
                        </a:lnTo>
                        <a:lnTo>
                          <a:pt x="405" y="498"/>
                        </a:lnTo>
                        <a:lnTo>
                          <a:pt x="441" y="496"/>
                        </a:lnTo>
                        <a:lnTo>
                          <a:pt x="483" y="491"/>
                        </a:lnTo>
                        <a:lnTo>
                          <a:pt x="522" y="488"/>
                        </a:lnTo>
                        <a:lnTo>
                          <a:pt x="562" y="482"/>
                        </a:lnTo>
                        <a:lnTo>
                          <a:pt x="602" y="476"/>
                        </a:lnTo>
                        <a:lnTo>
                          <a:pt x="639" y="470"/>
                        </a:lnTo>
                        <a:lnTo>
                          <a:pt x="675" y="465"/>
                        </a:lnTo>
                        <a:lnTo>
                          <a:pt x="708" y="458"/>
                        </a:lnTo>
                        <a:lnTo>
                          <a:pt x="737" y="451"/>
                        </a:lnTo>
                        <a:lnTo>
                          <a:pt x="760" y="444"/>
                        </a:lnTo>
                        <a:lnTo>
                          <a:pt x="778" y="439"/>
                        </a:lnTo>
                        <a:lnTo>
                          <a:pt x="807" y="430"/>
                        </a:lnTo>
                        <a:lnTo>
                          <a:pt x="834" y="424"/>
                        </a:lnTo>
                        <a:lnTo>
                          <a:pt x="852" y="423"/>
                        </a:lnTo>
                        <a:lnTo>
                          <a:pt x="870" y="424"/>
                        </a:lnTo>
                        <a:lnTo>
                          <a:pt x="886" y="430"/>
                        </a:lnTo>
                        <a:lnTo>
                          <a:pt x="891" y="437"/>
                        </a:lnTo>
                        <a:lnTo>
                          <a:pt x="897" y="447"/>
                        </a:lnTo>
                        <a:lnTo>
                          <a:pt x="900" y="457"/>
                        </a:lnTo>
                        <a:lnTo>
                          <a:pt x="922" y="455"/>
                        </a:lnTo>
                        <a:lnTo>
                          <a:pt x="954" y="451"/>
                        </a:lnTo>
                        <a:lnTo>
                          <a:pt x="994" y="450"/>
                        </a:lnTo>
                        <a:lnTo>
                          <a:pt x="1034" y="447"/>
                        </a:lnTo>
                        <a:lnTo>
                          <a:pt x="1073" y="447"/>
                        </a:lnTo>
                        <a:lnTo>
                          <a:pt x="1107" y="447"/>
                        </a:lnTo>
                        <a:lnTo>
                          <a:pt x="1129" y="444"/>
                        </a:lnTo>
                        <a:lnTo>
                          <a:pt x="1136" y="444"/>
                        </a:lnTo>
                        <a:lnTo>
                          <a:pt x="1142" y="436"/>
                        </a:lnTo>
                        <a:lnTo>
                          <a:pt x="1149" y="428"/>
                        </a:lnTo>
                        <a:lnTo>
                          <a:pt x="1160" y="421"/>
                        </a:lnTo>
                        <a:lnTo>
                          <a:pt x="1172" y="414"/>
                        </a:lnTo>
                        <a:lnTo>
                          <a:pt x="1188" y="411"/>
                        </a:lnTo>
                        <a:lnTo>
                          <a:pt x="1205" y="411"/>
                        </a:lnTo>
                        <a:lnTo>
                          <a:pt x="1226" y="413"/>
                        </a:lnTo>
                        <a:lnTo>
                          <a:pt x="1248" y="417"/>
                        </a:lnTo>
                        <a:lnTo>
                          <a:pt x="1266" y="421"/>
                        </a:lnTo>
                        <a:lnTo>
                          <a:pt x="1287" y="424"/>
                        </a:lnTo>
                        <a:lnTo>
                          <a:pt x="1316" y="427"/>
                        </a:lnTo>
                        <a:lnTo>
                          <a:pt x="1350" y="427"/>
                        </a:lnTo>
                        <a:lnTo>
                          <a:pt x="1388" y="428"/>
                        </a:lnTo>
                        <a:lnTo>
                          <a:pt x="1426" y="428"/>
                        </a:lnTo>
                        <a:lnTo>
                          <a:pt x="1469" y="428"/>
                        </a:lnTo>
                        <a:lnTo>
                          <a:pt x="1511" y="428"/>
                        </a:lnTo>
                        <a:lnTo>
                          <a:pt x="1554" y="427"/>
                        </a:lnTo>
                        <a:lnTo>
                          <a:pt x="1594" y="424"/>
                        </a:lnTo>
                        <a:lnTo>
                          <a:pt x="1633" y="424"/>
                        </a:lnTo>
                        <a:lnTo>
                          <a:pt x="1667" y="423"/>
                        </a:lnTo>
                        <a:lnTo>
                          <a:pt x="1698" y="421"/>
                        </a:lnTo>
                        <a:lnTo>
                          <a:pt x="1725" y="420"/>
                        </a:lnTo>
                        <a:lnTo>
                          <a:pt x="1743" y="420"/>
                        </a:lnTo>
                        <a:lnTo>
                          <a:pt x="1754" y="417"/>
                        </a:lnTo>
                        <a:lnTo>
                          <a:pt x="1748" y="411"/>
                        </a:lnTo>
                        <a:lnTo>
                          <a:pt x="1736" y="393"/>
                        </a:lnTo>
                        <a:lnTo>
                          <a:pt x="1720" y="369"/>
                        </a:lnTo>
                        <a:lnTo>
                          <a:pt x="1714" y="354"/>
                        </a:lnTo>
                        <a:lnTo>
                          <a:pt x="1696" y="325"/>
                        </a:lnTo>
                        <a:lnTo>
                          <a:pt x="1664" y="280"/>
                        </a:lnTo>
                        <a:lnTo>
                          <a:pt x="1624" y="226"/>
                        </a:lnTo>
                        <a:lnTo>
                          <a:pt x="1583" y="166"/>
                        </a:lnTo>
                        <a:lnTo>
                          <a:pt x="1543" y="109"/>
                        </a:lnTo>
                        <a:lnTo>
                          <a:pt x="1511" y="60"/>
                        </a:lnTo>
                        <a:lnTo>
                          <a:pt x="1485" y="28"/>
                        </a:lnTo>
                        <a:lnTo>
                          <a:pt x="1476" y="15"/>
                        </a:lnTo>
                        <a:close/>
                      </a:path>
                    </a:pathLst>
                  </a:custGeom>
                  <a:solidFill>
                    <a:srgbClr val="000000"/>
                  </a:solidFill>
                  <a:ln w="9525">
                    <a:noFill/>
                    <a:round/>
                    <a:headEnd/>
                    <a:tailEnd/>
                  </a:ln>
                </p:spPr>
                <p:txBody>
                  <a:bodyPr/>
                  <a:lstStyle/>
                  <a:p>
                    <a:endParaRPr lang="en-US"/>
                  </a:p>
                </p:txBody>
              </p:sp>
              <p:sp>
                <p:nvSpPr>
                  <p:cNvPr id="2081" name="Freeform 36"/>
                  <p:cNvSpPr>
                    <a:spLocks/>
                  </p:cNvSpPr>
                  <p:nvPr/>
                </p:nvSpPr>
                <p:spPr bwMode="auto">
                  <a:xfrm>
                    <a:off x="1022" y="388"/>
                    <a:ext cx="853" cy="576"/>
                  </a:xfrm>
                  <a:custGeom>
                    <a:avLst/>
                    <a:gdLst>
                      <a:gd name="T0" fmla="*/ 10 w 1705"/>
                      <a:gd name="T1" fmla="*/ 43 h 576"/>
                      <a:gd name="T2" fmla="*/ 5 w 1705"/>
                      <a:gd name="T3" fmla="*/ 80 h 576"/>
                      <a:gd name="T4" fmla="*/ 0 w 1705"/>
                      <a:gd name="T5" fmla="*/ 99 h 576"/>
                      <a:gd name="T6" fmla="*/ 2 w 1705"/>
                      <a:gd name="T7" fmla="*/ 129 h 576"/>
                      <a:gd name="T8" fmla="*/ 10 w 1705"/>
                      <a:gd name="T9" fmla="*/ 267 h 576"/>
                      <a:gd name="T10" fmla="*/ 20 w 1705"/>
                      <a:gd name="T11" fmla="*/ 435 h 576"/>
                      <a:gd name="T12" fmla="*/ 28 w 1705"/>
                      <a:gd name="T13" fmla="*/ 560 h 576"/>
                      <a:gd name="T14" fmla="*/ 29 w 1705"/>
                      <a:gd name="T15" fmla="*/ 576 h 576"/>
                      <a:gd name="T16" fmla="*/ 34 w 1705"/>
                      <a:gd name="T17" fmla="*/ 575 h 576"/>
                      <a:gd name="T18" fmla="*/ 41 w 1705"/>
                      <a:gd name="T19" fmla="*/ 572 h 576"/>
                      <a:gd name="T20" fmla="*/ 49 w 1705"/>
                      <a:gd name="T21" fmla="*/ 565 h 576"/>
                      <a:gd name="T22" fmla="*/ 60 w 1705"/>
                      <a:gd name="T23" fmla="*/ 557 h 576"/>
                      <a:gd name="T24" fmla="*/ 70 w 1705"/>
                      <a:gd name="T25" fmla="*/ 545 h 576"/>
                      <a:gd name="T26" fmla="*/ 79 w 1705"/>
                      <a:gd name="T27" fmla="*/ 534 h 576"/>
                      <a:gd name="T28" fmla="*/ 86 w 1705"/>
                      <a:gd name="T29" fmla="*/ 520 h 576"/>
                      <a:gd name="T30" fmla="*/ 92 w 1705"/>
                      <a:gd name="T31" fmla="*/ 508 h 576"/>
                      <a:gd name="T32" fmla="*/ 95 w 1705"/>
                      <a:gd name="T33" fmla="*/ 499 h 576"/>
                      <a:gd name="T34" fmla="*/ 101 w 1705"/>
                      <a:gd name="T35" fmla="*/ 492 h 576"/>
                      <a:gd name="T36" fmla="*/ 105 w 1705"/>
                      <a:gd name="T37" fmla="*/ 499 h 576"/>
                      <a:gd name="T38" fmla="*/ 106 w 1705"/>
                      <a:gd name="T39" fmla="*/ 516 h 576"/>
                      <a:gd name="T40" fmla="*/ 107 w 1705"/>
                      <a:gd name="T41" fmla="*/ 526 h 576"/>
                      <a:gd name="T42" fmla="*/ 114 w 1705"/>
                      <a:gd name="T43" fmla="*/ 520 h 576"/>
                      <a:gd name="T44" fmla="*/ 124 w 1705"/>
                      <a:gd name="T45" fmla="*/ 516 h 576"/>
                      <a:gd name="T46" fmla="*/ 133 w 1705"/>
                      <a:gd name="T47" fmla="*/ 516 h 576"/>
                      <a:gd name="T48" fmla="*/ 136 w 1705"/>
                      <a:gd name="T49" fmla="*/ 513 h 576"/>
                      <a:gd name="T50" fmla="*/ 137 w 1705"/>
                      <a:gd name="T51" fmla="*/ 505 h 576"/>
                      <a:gd name="T52" fmla="*/ 139 w 1705"/>
                      <a:gd name="T53" fmla="*/ 490 h 576"/>
                      <a:gd name="T54" fmla="*/ 143 w 1705"/>
                      <a:gd name="T55" fmla="*/ 480 h 576"/>
                      <a:gd name="T56" fmla="*/ 148 w 1705"/>
                      <a:gd name="T57" fmla="*/ 482 h 576"/>
                      <a:gd name="T58" fmla="*/ 150 w 1705"/>
                      <a:gd name="T59" fmla="*/ 486 h 576"/>
                      <a:gd name="T60" fmla="*/ 155 w 1705"/>
                      <a:gd name="T61" fmla="*/ 493 h 576"/>
                      <a:gd name="T62" fmla="*/ 163 w 1705"/>
                      <a:gd name="T63" fmla="*/ 496 h 576"/>
                      <a:gd name="T64" fmla="*/ 173 w 1705"/>
                      <a:gd name="T65" fmla="*/ 497 h 576"/>
                      <a:gd name="T66" fmla="*/ 183 w 1705"/>
                      <a:gd name="T67" fmla="*/ 497 h 576"/>
                      <a:gd name="T68" fmla="*/ 194 w 1705"/>
                      <a:gd name="T69" fmla="*/ 493 h 576"/>
                      <a:gd name="T70" fmla="*/ 203 w 1705"/>
                      <a:gd name="T71" fmla="*/ 492 h 576"/>
                      <a:gd name="T72" fmla="*/ 210 w 1705"/>
                      <a:gd name="T73" fmla="*/ 489 h 576"/>
                      <a:gd name="T74" fmla="*/ 214 w 1705"/>
                      <a:gd name="T75" fmla="*/ 486 h 576"/>
                      <a:gd name="T76" fmla="*/ 213 w 1705"/>
                      <a:gd name="T77" fmla="*/ 480 h 576"/>
                      <a:gd name="T78" fmla="*/ 209 w 1705"/>
                      <a:gd name="T79" fmla="*/ 438 h 576"/>
                      <a:gd name="T80" fmla="*/ 209 w 1705"/>
                      <a:gd name="T81" fmla="*/ 423 h 576"/>
                      <a:gd name="T82" fmla="*/ 201 w 1705"/>
                      <a:gd name="T83" fmla="*/ 341 h 576"/>
                      <a:gd name="T84" fmla="*/ 190 w 1705"/>
                      <a:gd name="T85" fmla="*/ 207 h 576"/>
                      <a:gd name="T86" fmla="*/ 179 w 1705"/>
                      <a:gd name="T87" fmla="*/ 83 h 576"/>
                      <a:gd name="T88" fmla="*/ 174 w 1705"/>
                      <a:gd name="T89" fmla="*/ 28 h 576"/>
                      <a:gd name="T90" fmla="*/ 170 w 1705"/>
                      <a:gd name="T91" fmla="*/ 33 h 576"/>
                      <a:gd name="T92" fmla="*/ 160 w 1705"/>
                      <a:gd name="T93" fmla="*/ 35 h 576"/>
                      <a:gd name="T94" fmla="*/ 148 w 1705"/>
                      <a:gd name="T95" fmla="*/ 28 h 576"/>
                      <a:gd name="T96" fmla="*/ 136 w 1705"/>
                      <a:gd name="T97" fmla="*/ 15 h 576"/>
                      <a:gd name="T98" fmla="*/ 123 w 1705"/>
                      <a:gd name="T99" fmla="*/ 5 h 576"/>
                      <a:gd name="T100" fmla="*/ 112 w 1705"/>
                      <a:gd name="T101" fmla="*/ 0 h 576"/>
                      <a:gd name="T102" fmla="*/ 103 w 1705"/>
                      <a:gd name="T103" fmla="*/ 3 h 576"/>
                      <a:gd name="T104" fmla="*/ 96 w 1705"/>
                      <a:gd name="T105" fmla="*/ 19 h 576"/>
                      <a:gd name="T106" fmla="*/ 94 w 1705"/>
                      <a:gd name="T107" fmla="*/ 33 h 576"/>
                      <a:gd name="T108" fmla="*/ 83 w 1705"/>
                      <a:gd name="T109" fmla="*/ 12 h 576"/>
                      <a:gd name="T110" fmla="*/ 73 w 1705"/>
                      <a:gd name="T111" fmla="*/ 7 h 576"/>
                      <a:gd name="T112" fmla="*/ 63 w 1705"/>
                      <a:gd name="T113" fmla="*/ 15 h 576"/>
                      <a:gd name="T114" fmla="*/ 54 w 1705"/>
                      <a:gd name="T115" fmla="*/ 28 h 576"/>
                      <a:gd name="T116" fmla="*/ 44 w 1705"/>
                      <a:gd name="T117" fmla="*/ 43 h 576"/>
                      <a:gd name="T118" fmla="*/ 34 w 1705"/>
                      <a:gd name="T119" fmla="*/ 56 h 576"/>
                      <a:gd name="T120" fmla="*/ 22 w 1705"/>
                      <a:gd name="T121" fmla="*/ 57 h 576"/>
                      <a:gd name="T122" fmla="*/ 10 w 1705"/>
                      <a:gd name="T123" fmla="*/ 43 h 5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05"/>
                      <a:gd name="T187" fmla="*/ 0 h 576"/>
                      <a:gd name="T188" fmla="*/ 1705 w 1705"/>
                      <a:gd name="T189" fmla="*/ 576 h 5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05" h="576">
                        <a:moveTo>
                          <a:pt x="74" y="43"/>
                        </a:moveTo>
                        <a:lnTo>
                          <a:pt x="74" y="43"/>
                        </a:lnTo>
                        <a:lnTo>
                          <a:pt x="54" y="64"/>
                        </a:lnTo>
                        <a:lnTo>
                          <a:pt x="38" y="80"/>
                        </a:lnTo>
                        <a:lnTo>
                          <a:pt x="20" y="91"/>
                        </a:lnTo>
                        <a:lnTo>
                          <a:pt x="0" y="99"/>
                        </a:lnTo>
                        <a:lnTo>
                          <a:pt x="14" y="129"/>
                        </a:lnTo>
                        <a:lnTo>
                          <a:pt x="43" y="189"/>
                        </a:lnTo>
                        <a:lnTo>
                          <a:pt x="77" y="267"/>
                        </a:lnTo>
                        <a:lnTo>
                          <a:pt x="121" y="353"/>
                        </a:lnTo>
                        <a:lnTo>
                          <a:pt x="157" y="435"/>
                        </a:lnTo>
                        <a:lnTo>
                          <a:pt x="193" y="508"/>
                        </a:lnTo>
                        <a:lnTo>
                          <a:pt x="218" y="560"/>
                        </a:lnTo>
                        <a:lnTo>
                          <a:pt x="225" y="576"/>
                        </a:lnTo>
                        <a:lnTo>
                          <a:pt x="243" y="576"/>
                        </a:lnTo>
                        <a:lnTo>
                          <a:pt x="265" y="575"/>
                        </a:lnTo>
                        <a:lnTo>
                          <a:pt x="288" y="574"/>
                        </a:lnTo>
                        <a:lnTo>
                          <a:pt x="322" y="572"/>
                        </a:lnTo>
                        <a:lnTo>
                          <a:pt x="356" y="567"/>
                        </a:lnTo>
                        <a:lnTo>
                          <a:pt x="392" y="565"/>
                        </a:lnTo>
                        <a:lnTo>
                          <a:pt x="434" y="560"/>
                        </a:lnTo>
                        <a:lnTo>
                          <a:pt x="473" y="557"/>
                        </a:lnTo>
                        <a:lnTo>
                          <a:pt x="513" y="551"/>
                        </a:lnTo>
                        <a:lnTo>
                          <a:pt x="553" y="545"/>
                        </a:lnTo>
                        <a:lnTo>
                          <a:pt x="590" y="539"/>
                        </a:lnTo>
                        <a:lnTo>
                          <a:pt x="626" y="534"/>
                        </a:lnTo>
                        <a:lnTo>
                          <a:pt x="659" y="527"/>
                        </a:lnTo>
                        <a:lnTo>
                          <a:pt x="688" y="520"/>
                        </a:lnTo>
                        <a:lnTo>
                          <a:pt x="711" y="513"/>
                        </a:lnTo>
                        <a:lnTo>
                          <a:pt x="729" y="508"/>
                        </a:lnTo>
                        <a:lnTo>
                          <a:pt x="758" y="499"/>
                        </a:lnTo>
                        <a:lnTo>
                          <a:pt x="785" y="493"/>
                        </a:lnTo>
                        <a:lnTo>
                          <a:pt x="803" y="492"/>
                        </a:lnTo>
                        <a:lnTo>
                          <a:pt x="821" y="493"/>
                        </a:lnTo>
                        <a:lnTo>
                          <a:pt x="837" y="499"/>
                        </a:lnTo>
                        <a:lnTo>
                          <a:pt x="842" y="506"/>
                        </a:lnTo>
                        <a:lnTo>
                          <a:pt x="848" y="516"/>
                        </a:lnTo>
                        <a:lnTo>
                          <a:pt x="851" y="526"/>
                        </a:lnTo>
                        <a:lnTo>
                          <a:pt x="873" y="524"/>
                        </a:lnTo>
                        <a:lnTo>
                          <a:pt x="905" y="520"/>
                        </a:lnTo>
                        <a:lnTo>
                          <a:pt x="945" y="519"/>
                        </a:lnTo>
                        <a:lnTo>
                          <a:pt x="985" y="516"/>
                        </a:lnTo>
                        <a:lnTo>
                          <a:pt x="1024" y="516"/>
                        </a:lnTo>
                        <a:lnTo>
                          <a:pt x="1058" y="516"/>
                        </a:lnTo>
                        <a:lnTo>
                          <a:pt x="1080" y="513"/>
                        </a:lnTo>
                        <a:lnTo>
                          <a:pt x="1087" y="513"/>
                        </a:lnTo>
                        <a:lnTo>
                          <a:pt x="1093" y="505"/>
                        </a:lnTo>
                        <a:lnTo>
                          <a:pt x="1100" y="497"/>
                        </a:lnTo>
                        <a:lnTo>
                          <a:pt x="1111" y="490"/>
                        </a:lnTo>
                        <a:lnTo>
                          <a:pt x="1123" y="483"/>
                        </a:lnTo>
                        <a:lnTo>
                          <a:pt x="1139" y="480"/>
                        </a:lnTo>
                        <a:lnTo>
                          <a:pt x="1156" y="480"/>
                        </a:lnTo>
                        <a:lnTo>
                          <a:pt x="1177" y="482"/>
                        </a:lnTo>
                        <a:lnTo>
                          <a:pt x="1199" y="486"/>
                        </a:lnTo>
                        <a:lnTo>
                          <a:pt x="1217" y="490"/>
                        </a:lnTo>
                        <a:lnTo>
                          <a:pt x="1238" y="493"/>
                        </a:lnTo>
                        <a:lnTo>
                          <a:pt x="1267" y="496"/>
                        </a:lnTo>
                        <a:lnTo>
                          <a:pt x="1301" y="496"/>
                        </a:lnTo>
                        <a:lnTo>
                          <a:pt x="1339" y="497"/>
                        </a:lnTo>
                        <a:lnTo>
                          <a:pt x="1377" y="497"/>
                        </a:lnTo>
                        <a:lnTo>
                          <a:pt x="1420" y="497"/>
                        </a:lnTo>
                        <a:lnTo>
                          <a:pt x="1462" y="497"/>
                        </a:lnTo>
                        <a:lnTo>
                          <a:pt x="1505" y="496"/>
                        </a:lnTo>
                        <a:lnTo>
                          <a:pt x="1545" y="493"/>
                        </a:lnTo>
                        <a:lnTo>
                          <a:pt x="1584" y="493"/>
                        </a:lnTo>
                        <a:lnTo>
                          <a:pt x="1618" y="492"/>
                        </a:lnTo>
                        <a:lnTo>
                          <a:pt x="1649" y="490"/>
                        </a:lnTo>
                        <a:lnTo>
                          <a:pt x="1676" y="489"/>
                        </a:lnTo>
                        <a:lnTo>
                          <a:pt x="1694" y="489"/>
                        </a:lnTo>
                        <a:lnTo>
                          <a:pt x="1705" y="486"/>
                        </a:lnTo>
                        <a:lnTo>
                          <a:pt x="1699" y="480"/>
                        </a:lnTo>
                        <a:lnTo>
                          <a:pt x="1687" y="462"/>
                        </a:lnTo>
                        <a:lnTo>
                          <a:pt x="1671" y="438"/>
                        </a:lnTo>
                        <a:lnTo>
                          <a:pt x="1665" y="423"/>
                        </a:lnTo>
                        <a:lnTo>
                          <a:pt x="1644" y="392"/>
                        </a:lnTo>
                        <a:lnTo>
                          <a:pt x="1608" y="341"/>
                        </a:lnTo>
                        <a:lnTo>
                          <a:pt x="1563" y="276"/>
                        </a:lnTo>
                        <a:lnTo>
                          <a:pt x="1516" y="207"/>
                        </a:lnTo>
                        <a:lnTo>
                          <a:pt x="1467" y="141"/>
                        </a:lnTo>
                        <a:lnTo>
                          <a:pt x="1426" y="83"/>
                        </a:lnTo>
                        <a:lnTo>
                          <a:pt x="1399" y="42"/>
                        </a:lnTo>
                        <a:lnTo>
                          <a:pt x="1388" y="28"/>
                        </a:lnTo>
                        <a:lnTo>
                          <a:pt x="1355" y="33"/>
                        </a:lnTo>
                        <a:lnTo>
                          <a:pt x="1318" y="35"/>
                        </a:lnTo>
                        <a:lnTo>
                          <a:pt x="1276" y="35"/>
                        </a:lnTo>
                        <a:lnTo>
                          <a:pt x="1229" y="32"/>
                        </a:lnTo>
                        <a:lnTo>
                          <a:pt x="1184" y="28"/>
                        </a:lnTo>
                        <a:lnTo>
                          <a:pt x="1132" y="22"/>
                        </a:lnTo>
                        <a:lnTo>
                          <a:pt x="1082" y="15"/>
                        </a:lnTo>
                        <a:lnTo>
                          <a:pt x="1035" y="10"/>
                        </a:lnTo>
                        <a:lnTo>
                          <a:pt x="983" y="5"/>
                        </a:lnTo>
                        <a:lnTo>
                          <a:pt x="936" y="1"/>
                        </a:lnTo>
                        <a:lnTo>
                          <a:pt x="893" y="0"/>
                        </a:lnTo>
                        <a:lnTo>
                          <a:pt x="851" y="0"/>
                        </a:lnTo>
                        <a:lnTo>
                          <a:pt x="819" y="3"/>
                        </a:lnTo>
                        <a:lnTo>
                          <a:pt x="790" y="8"/>
                        </a:lnTo>
                        <a:lnTo>
                          <a:pt x="765" y="19"/>
                        </a:lnTo>
                        <a:lnTo>
                          <a:pt x="752" y="33"/>
                        </a:lnTo>
                        <a:lnTo>
                          <a:pt x="707" y="21"/>
                        </a:lnTo>
                        <a:lnTo>
                          <a:pt x="664" y="12"/>
                        </a:lnTo>
                        <a:lnTo>
                          <a:pt x="623" y="8"/>
                        </a:lnTo>
                        <a:lnTo>
                          <a:pt x="581" y="7"/>
                        </a:lnTo>
                        <a:lnTo>
                          <a:pt x="542" y="10"/>
                        </a:lnTo>
                        <a:lnTo>
                          <a:pt x="502" y="15"/>
                        </a:lnTo>
                        <a:lnTo>
                          <a:pt x="464" y="21"/>
                        </a:lnTo>
                        <a:lnTo>
                          <a:pt x="428" y="28"/>
                        </a:lnTo>
                        <a:lnTo>
                          <a:pt x="387" y="36"/>
                        </a:lnTo>
                        <a:lnTo>
                          <a:pt x="347" y="43"/>
                        </a:lnTo>
                        <a:lnTo>
                          <a:pt x="308" y="53"/>
                        </a:lnTo>
                        <a:lnTo>
                          <a:pt x="265" y="56"/>
                        </a:lnTo>
                        <a:lnTo>
                          <a:pt x="220" y="60"/>
                        </a:lnTo>
                        <a:lnTo>
                          <a:pt x="175" y="57"/>
                        </a:lnTo>
                        <a:lnTo>
                          <a:pt x="126" y="55"/>
                        </a:lnTo>
                        <a:lnTo>
                          <a:pt x="74" y="43"/>
                        </a:lnTo>
                      </a:path>
                    </a:pathLst>
                  </a:custGeom>
                  <a:noFill/>
                  <a:ln w="0">
                    <a:solidFill>
                      <a:srgbClr val="000000"/>
                    </a:solidFill>
                    <a:round/>
                    <a:headEnd/>
                    <a:tailEnd/>
                  </a:ln>
                </p:spPr>
                <p:txBody>
                  <a:bodyPr/>
                  <a:lstStyle/>
                  <a:p>
                    <a:endParaRPr lang="en-US"/>
                  </a:p>
                </p:txBody>
              </p:sp>
              <p:sp>
                <p:nvSpPr>
                  <p:cNvPr id="2082" name="Freeform 37"/>
                  <p:cNvSpPr>
                    <a:spLocks/>
                  </p:cNvSpPr>
                  <p:nvPr/>
                </p:nvSpPr>
                <p:spPr bwMode="auto">
                  <a:xfrm>
                    <a:off x="1135" y="885"/>
                    <a:ext cx="44" cy="79"/>
                  </a:xfrm>
                  <a:custGeom>
                    <a:avLst/>
                    <a:gdLst>
                      <a:gd name="T0" fmla="*/ 11 w 88"/>
                      <a:gd name="T1" fmla="*/ 0 h 79"/>
                      <a:gd name="T2" fmla="*/ 11 w 88"/>
                      <a:gd name="T3" fmla="*/ 0 h 79"/>
                      <a:gd name="T4" fmla="*/ 10 w 88"/>
                      <a:gd name="T5" fmla="*/ 11 h 79"/>
                      <a:gd name="T6" fmla="*/ 9 w 88"/>
                      <a:gd name="T7" fmla="*/ 22 h 79"/>
                      <a:gd name="T8" fmla="*/ 7 w 88"/>
                      <a:gd name="T9" fmla="*/ 36 h 79"/>
                      <a:gd name="T10" fmla="*/ 6 w 88"/>
                      <a:gd name="T11" fmla="*/ 48 h 79"/>
                      <a:gd name="T12" fmla="*/ 5 w 88"/>
                      <a:gd name="T13" fmla="*/ 60 h 79"/>
                      <a:gd name="T14" fmla="*/ 3 w 88"/>
                      <a:gd name="T15" fmla="*/ 68 h 79"/>
                      <a:gd name="T16" fmla="*/ 1 w 88"/>
                      <a:gd name="T17" fmla="*/ 75 h 79"/>
                      <a:gd name="T18" fmla="*/ 0 w 88"/>
                      <a:gd name="T19" fmla="*/ 79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79"/>
                      <a:gd name="T32" fmla="*/ 88 w 88"/>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79">
                        <a:moveTo>
                          <a:pt x="88" y="0"/>
                        </a:moveTo>
                        <a:lnTo>
                          <a:pt x="88" y="0"/>
                        </a:lnTo>
                        <a:lnTo>
                          <a:pt x="77" y="11"/>
                        </a:lnTo>
                        <a:lnTo>
                          <a:pt x="67" y="22"/>
                        </a:lnTo>
                        <a:lnTo>
                          <a:pt x="56" y="36"/>
                        </a:lnTo>
                        <a:lnTo>
                          <a:pt x="43" y="48"/>
                        </a:lnTo>
                        <a:lnTo>
                          <a:pt x="34" y="60"/>
                        </a:lnTo>
                        <a:lnTo>
                          <a:pt x="23" y="68"/>
                        </a:lnTo>
                        <a:lnTo>
                          <a:pt x="11" y="75"/>
                        </a:lnTo>
                        <a:lnTo>
                          <a:pt x="0" y="79"/>
                        </a:lnTo>
                      </a:path>
                    </a:pathLst>
                  </a:custGeom>
                  <a:noFill/>
                  <a:ln w="0">
                    <a:solidFill>
                      <a:srgbClr val="000000"/>
                    </a:solidFill>
                    <a:round/>
                    <a:headEnd/>
                    <a:tailEnd/>
                  </a:ln>
                </p:spPr>
                <p:txBody>
                  <a:bodyPr/>
                  <a:lstStyle/>
                  <a:p>
                    <a:endParaRPr lang="en-US"/>
                  </a:p>
                </p:txBody>
              </p:sp>
              <p:sp>
                <p:nvSpPr>
                  <p:cNvPr id="2083" name="Freeform 38"/>
                  <p:cNvSpPr>
                    <a:spLocks/>
                  </p:cNvSpPr>
                  <p:nvPr/>
                </p:nvSpPr>
                <p:spPr bwMode="auto">
                  <a:xfrm>
                    <a:off x="1509" y="864"/>
                    <a:ext cx="2" cy="40"/>
                  </a:xfrm>
                  <a:custGeom>
                    <a:avLst/>
                    <a:gdLst>
                      <a:gd name="T0" fmla="*/ 0 w 3"/>
                      <a:gd name="T1" fmla="*/ 0 h 40"/>
                      <a:gd name="T2" fmla="*/ 0 w 3"/>
                      <a:gd name="T3" fmla="*/ 0 h 40"/>
                      <a:gd name="T4" fmla="*/ 0 w 3"/>
                      <a:gd name="T5" fmla="*/ 9 h 40"/>
                      <a:gd name="T6" fmla="*/ 1 w 3"/>
                      <a:gd name="T7" fmla="*/ 23 h 40"/>
                      <a:gd name="T8" fmla="*/ 1 w 3"/>
                      <a:gd name="T9" fmla="*/ 36 h 40"/>
                      <a:gd name="T10" fmla="*/ 1 w 3"/>
                      <a:gd name="T11" fmla="*/ 40 h 40"/>
                      <a:gd name="T12" fmla="*/ 0 60000 65536"/>
                      <a:gd name="T13" fmla="*/ 0 60000 65536"/>
                      <a:gd name="T14" fmla="*/ 0 60000 65536"/>
                      <a:gd name="T15" fmla="*/ 0 60000 65536"/>
                      <a:gd name="T16" fmla="*/ 0 60000 65536"/>
                      <a:gd name="T17" fmla="*/ 0 60000 65536"/>
                      <a:gd name="T18" fmla="*/ 0 w 3"/>
                      <a:gd name="T19" fmla="*/ 0 h 40"/>
                      <a:gd name="T20" fmla="*/ 3 w 3"/>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 h="40">
                        <a:moveTo>
                          <a:pt x="0" y="0"/>
                        </a:moveTo>
                        <a:lnTo>
                          <a:pt x="0" y="0"/>
                        </a:lnTo>
                        <a:lnTo>
                          <a:pt x="0" y="9"/>
                        </a:lnTo>
                        <a:lnTo>
                          <a:pt x="3" y="23"/>
                        </a:lnTo>
                        <a:lnTo>
                          <a:pt x="3" y="36"/>
                        </a:lnTo>
                        <a:lnTo>
                          <a:pt x="3" y="40"/>
                        </a:lnTo>
                      </a:path>
                    </a:pathLst>
                  </a:custGeom>
                  <a:noFill/>
                  <a:ln w="0">
                    <a:solidFill>
                      <a:srgbClr val="000000"/>
                    </a:solidFill>
                    <a:round/>
                    <a:headEnd/>
                    <a:tailEnd/>
                  </a:ln>
                </p:spPr>
                <p:txBody>
                  <a:bodyPr/>
                  <a:lstStyle/>
                  <a:p>
                    <a:endParaRPr lang="en-US"/>
                  </a:p>
                </p:txBody>
              </p:sp>
              <p:sp>
                <p:nvSpPr>
                  <p:cNvPr id="2084" name="Line 39"/>
                  <p:cNvSpPr>
                    <a:spLocks noChangeShapeType="1"/>
                  </p:cNvSpPr>
                  <p:nvPr/>
                </p:nvSpPr>
                <p:spPr bwMode="auto">
                  <a:xfrm>
                    <a:off x="1399" y="421"/>
                    <a:ext cx="108" cy="434"/>
                  </a:xfrm>
                  <a:prstGeom prst="line">
                    <a:avLst/>
                  </a:prstGeom>
                  <a:noFill/>
                  <a:ln w="0">
                    <a:solidFill>
                      <a:srgbClr val="000000"/>
                    </a:solidFill>
                    <a:round/>
                    <a:headEnd/>
                    <a:tailEnd/>
                  </a:ln>
                </p:spPr>
                <p:txBody>
                  <a:bodyPr/>
                  <a:lstStyle/>
                  <a:p>
                    <a:endParaRPr lang="en-US"/>
                  </a:p>
                </p:txBody>
              </p:sp>
            </p:grpSp>
            <p:sp>
              <p:nvSpPr>
                <p:cNvPr id="2062" name="Freeform 40"/>
                <p:cNvSpPr>
                  <a:spLocks/>
                </p:cNvSpPr>
                <p:nvPr/>
              </p:nvSpPr>
              <p:spPr bwMode="auto">
                <a:xfrm>
                  <a:off x="1248" y="1104"/>
                  <a:ext cx="611" cy="898"/>
                </a:xfrm>
                <a:custGeom>
                  <a:avLst/>
                  <a:gdLst>
                    <a:gd name="T0" fmla="*/ 153 w 1220"/>
                    <a:gd name="T1" fmla="*/ 0 h 898"/>
                    <a:gd name="T2" fmla="*/ 123 w 1220"/>
                    <a:gd name="T3" fmla="*/ 46 h 898"/>
                    <a:gd name="T4" fmla="*/ 95 w 1220"/>
                    <a:gd name="T5" fmla="*/ 124 h 898"/>
                    <a:gd name="T6" fmla="*/ 69 w 1220"/>
                    <a:gd name="T7" fmla="*/ 230 h 898"/>
                    <a:gd name="T8" fmla="*/ 46 w 1220"/>
                    <a:gd name="T9" fmla="*/ 350 h 898"/>
                    <a:gd name="T10" fmla="*/ 27 w 1220"/>
                    <a:gd name="T11" fmla="*/ 485 h 898"/>
                    <a:gd name="T12" fmla="*/ 13 w 1220"/>
                    <a:gd name="T13" fmla="*/ 627 h 898"/>
                    <a:gd name="T14" fmla="*/ 3 w 1220"/>
                    <a:gd name="T15" fmla="*/ 768 h 898"/>
                    <a:gd name="T16" fmla="*/ 0 w 1220"/>
                    <a:gd name="T17" fmla="*/ 898 h 898"/>
                    <a:gd name="T18" fmla="*/ 2 w 1220"/>
                    <a:gd name="T19" fmla="*/ 878 h 898"/>
                    <a:gd name="T20" fmla="*/ 3 w 1220"/>
                    <a:gd name="T21" fmla="*/ 841 h 898"/>
                    <a:gd name="T22" fmla="*/ 5 w 1220"/>
                    <a:gd name="T23" fmla="*/ 830 h 898"/>
                    <a:gd name="T24" fmla="*/ 4 w 1220"/>
                    <a:gd name="T25" fmla="*/ 787 h 898"/>
                    <a:gd name="T26" fmla="*/ 8 w 1220"/>
                    <a:gd name="T27" fmla="*/ 728 h 898"/>
                    <a:gd name="T28" fmla="*/ 22 w 1220"/>
                    <a:gd name="T29" fmla="*/ 683 h 898"/>
                    <a:gd name="T30" fmla="*/ 47 w 1220"/>
                    <a:gd name="T31" fmla="*/ 679 h 898"/>
                    <a:gd name="T32" fmla="*/ 51 w 1220"/>
                    <a:gd name="T33" fmla="*/ 652 h 898"/>
                    <a:gd name="T34" fmla="*/ 64 w 1220"/>
                    <a:gd name="T35" fmla="*/ 558 h 898"/>
                    <a:gd name="T36" fmla="*/ 82 w 1220"/>
                    <a:gd name="T37" fmla="*/ 457 h 898"/>
                    <a:gd name="T38" fmla="*/ 97 w 1220"/>
                    <a:gd name="T39" fmla="*/ 398 h 898"/>
                    <a:gd name="T40" fmla="*/ 101 w 1220"/>
                    <a:gd name="T41" fmla="*/ 400 h 898"/>
                    <a:gd name="T42" fmla="*/ 96 w 1220"/>
                    <a:gd name="T43" fmla="*/ 382 h 898"/>
                    <a:gd name="T44" fmla="*/ 90 w 1220"/>
                    <a:gd name="T45" fmla="*/ 379 h 898"/>
                    <a:gd name="T46" fmla="*/ 82 w 1220"/>
                    <a:gd name="T47" fmla="*/ 386 h 898"/>
                    <a:gd name="T48" fmla="*/ 74 w 1220"/>
                    <a:gd name="T49" fmla="*/ 405 h 898"/>
                    <a:gd name="T50" fmla="*/ 76 w 1220"/>
                    <a:gd name="T51" fmla="*/ 393 h 898"/>
                    <a:gd name="T52" fmla="*/ 83 w 1220"/>
                    <a:gd name="T53" fmla="*/ 369 h 898"/>
                    <a:gd name="T54" fmla="*/ 91 w 1220"/>
                    <a:gd name="T55" fmla="*/ 348 h 898"/>
                    <a:gd name="T56" fmla="*/ 99 w 1220"/>
                    <a:gd name="T57" fmla="*/ 342 h 898"/>
                    <a:gd name="T58" fmla="*/ 104 w 1220"/>
                    <a:gd name="T59" fmla="*/ 343 h 898"/>
                    <a:gd name="T60" fmla="*/ 104 w 1220"/>
                    <a:gd name="T61" fmla="*/ 299 h 898"/>
                    <a:gd name="T62" fmla="*/ 110 w 1220"/>
                    <a:gd name="T63" fmla="*/ 229 h 898"/>
                    <a:gd name="T64" fmla="*/ 125 w 1220"/>
                    <a:gd name="T65" fmla="*/ 132 h 898"/>
                    <a:gd name="T66" fmla="*/ 153 w 1220"/>
                    <a:gd name="T67" fmla="*/ 0 h 8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0"/>
                    <a:gd name="T103" fmla="*/ 0 h 898"/>
                    <a:gd name="T104" fmla="*/ 1220 w 1220"/>
                    <a:gd name="T105" fmla="*/ 898 h 8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0" h="898">
                      <a:moveTo>
                        <a:pt x="1220" y="0"/>
                      </a:moveTo>
                      <a:lnTo>
                        <a:pt x="1220" y="0"/>
                      </a:lnTo>
                      <a:lnTo>
                        <a:pt x="1098" y="19"/>
                      </a:lnTo>
                      <a:lnTo>
                        <a:pt x="983" y="46"/>
                      </a:lnTo>
                      <a:lnTo>
                        <a:pt x="864" y="83"/>
                      </a:lnTo>
                      <a:lnTo>
                        <a:pt x="752" y="124"/>
                      </a:lnTo>
                      <a:lnTo>
                        <a:pt x="646" y="172"/>
                      </a:lnTo>
                      <a:lnTo>
                        <a:pt x="545" y="230"/>
                      </a:lnTo>
                      <a:lnTo>
                        <a:pt x="450" y="288"/>
                      </a:lnTo>
                      <a:lnTo>
                        <a:pt x="363" y="350"/>
                      </a:lnTo>
                      <a:lnTo>
                        <a:pt x="282" y="416"/>
                      </a:lnTo>
                      <a:lnTo>
                        <a:pt x="212" y="485"/>
                      </a:lnTo>
                      <a:lnTo>
                        <a:pt x="147" y="555"/>
                      </a:lnTo>
                      <a:lnTo>
                        <a:pt x="97" y="627"/>
                      </a:lnTo>
                      <a:lnTo>
                        <a:pt x="54" y="696"/>
                      </a:lnTo>
                      <a:lnTo>
                        <a:pt x="23" y="768"/>
                      </a:lnTo>
                      <a:lnTo>
                        <a:pt x="5" y="833"/>
                      </a:lnTo>
                      <a:lnTo>
                        <a:pt x="0" y="898"/>
                      </a:lnTo>
                      <a:lnTo>
                        <a:pt x="10" y="878"/>
                      </a:lnTo>
                      <a:lnTo>
                        <a:pt x="18" y="857"/>
                      </a:lnTo>
                      <a:lnTo>
                        <a:pt x="23" y="841"/>
                      </a:lnTo>
                      <a:lnTo>
                        <a:pt x="36" y="830"/>
                      </a:lnTo>
                      <a:lnTo>
                        <a:pt x="28" y="812"/>
                      </a:lnTo>
                      <a:lnTo>
                        <a:pt x="28" y="787"/>
                      </a:lnTo>
                      <a:lnTo>
                        <a:pt x="39" y="759"/>
                      </a:lnTo>
                      <a:lnTo>
                        <a:pt x="64" y="728"/>
                      </a:lnTo>
                      <a:lnTo>
                        <a:pt x="108" y="703"/>
                      </a:lnTo>
                      <a:lnTo>
                        <a:pt x="172" y="683"/>
                      </a:lnTo>
                      <a:lnTo>
                        <a:pt x="261" y="673"/>
                      </a:lnTo>
                      <a:lnTo>
                        <a:pt x="374" y="679"/>
                      </a:lnTo>
                      <a:lnTo>
                        <a:pt x="403" y="652"/>
                      </a:lnTo>
                      <a:lnTo>
                        <a:pt x="450" y="609"/>
                      </a:lnTo>
                      <a:lnTo>
                        <a:pt x="511" y="558"/>
                      </a:lnTo>
                      <a:lnTo>
                        <a:pt x="579" y="504"/>
                      </a:lnTo>
                      <a:lnTo>
                        <a:pt x="648" y="457"/>
                      </a:lnTo>
                      <a:lnTo>
                        <a:pt x="716" y="417"/>
                      </a:lnTo>
                      <a:lnTo>
                        <a:pt x="768" y="398"/>
                      </a:lnTo>
                      <a:lnTo>
                        <a:pt x="804" y="400"/>
                      </a:lnTo>
                      <a:lnTo>
                        <a:pt x="788" y="389"/>
                      </a:lnTo>
                      <a:lnTo>
                        <a:pt x="767" y="382"/>
                      </a:lnTo>
                      <a:lnTo>
                        <a:pt x="741" y="379"/>
                      </a:lnTo>
                      <a:lnTo>
                        <a:pt x="716" y="379"/>
                      </a:lnTo>
                      <a:lnTo>
                        <a:pt x="686" y="380"/>
                      </a:lnTo>
                      <a:lnTo>
                        <a:pt x="651" y="386"/>
                      </a:lnTo>
                      <a:lnTo>
                        <a:pt x="619" y="395"/>
                      </a:lnTo>
                      <a:lnTo>
                        <a:pt x="587" y="405"/>
                      </a:lnTo>
                      <a:lnTo>
                        <a:pt x="606" y="393"/>
                      </a:lnTo>
                      <a:lnTo>
                        <a:pt x="628" y="380"/>
                      </a:lnTo>
                      <a:lnTo>
                        <a:pt x="657" y="369"/>
                      </a:lnTo>
                      <a:lnTo>
                        <a:pt x="687" y="357"/>
                      </a:lnTo>
                      <a:lnTo>
                        <a:pt x="722" y="348"/>
                      </a:lnTo>
                      <a:lnTo>
                        <a:pt x="756" y="343"/>
                      </a:lnTo>
                      <a:lnTo>
                        <a:pt x="790" y="342"/>
                      </a:lnTo>
                      <a:lnTo>
                        <a:pt x="826" y="343"/>
                      </a:lnTo>
                      <a:lnTo>
                        <a:pt x="824" y="323"/>
                      </a:lnTo>
                      <a:lnTo>
                        <a:pt x="830" y="299"/>
                      </a:lnTo>
                      <a:lnTo>
                        <a:pt x="846" y="265"/>
                      </a:lnTo>
                      <a:lnTo>
                        <a:pt x="873" y="229"/>
                      </a:lnTo>
                      <a:lnTo>
                        <a:pt x="921" y="184"/>
                      </a:lnTo>
                      <a:lnTo>
                        <a:pt x="993" y="132"/>
                      </a:lnTo>
                      <a:lnTo>
                        <a:pt x="1089" y="70"/>
                      </a:lnTo>
                      <a:lnTo>
                        <a:pt x="1220" y="0"/>
                      </a:lnTo>
                    </a:path>
                  </a:pathLst>
                </a:custGeom>
                <a:solidFill>
                  <a:srgbClr val="FF3399"/>
                </a:solidFill>
                <a:ln w="0">
                  <a:solidFill>
                    <a:srgbClr val="000000"/>
                  </a:solidFill>
                  <a:round/>
                  <a:headEnd/>
                  <a:tailEnd/>
                </a:ln>
              </p:spPr>
              <p:txBody>
                <a:bodyPr/>
                <a:lstStyle/>
                <a:p>
                  <a:endParaRPr lang="en-US"/>
                </a:p>
              </p:txBody>
            </p:sp>
          </p:grpSp>
        </p:grpSp>
      </p:grpSp>
      <p:sp>
        <p:nvSpPr>
          <p:cNvPr id="2093" name="Text Box 45"/>
          <p:cNvSpPr txBox="1">
            <a:spLocks noChangeArrowheads="1"/>
          </p:cNvSpPr>
          <p:nvPr/>
        </p:nvSpPr>
        <p:spPr bwMode="auto">
          <a:xfrm>
            <a:off x="3200400" y="3733800"/>
            <a:ext cx="2743200" cy="579438"/>
          </a:xfrm>
          <a:prstGeom prst="rect">
            <a:avLst/>
          </a:prstGeom>
          <a:noFill/>
          <a:ln w="9525">
            <a:noFill/>
            <a:miter lim="800000"/>
            <a:headEnd/>
            <a:tailEnd/>
          </a:ln>
        </p:spPr>
        <p:txBody>
          <a:bodyPr>
            <a:spAutoFit/>
          </a:bodyPr>
          <a:lstStyle/>
          <a:p>
            <a:pPr>
              <a:spcBef>
                <a:spcPct val="50000"/>
              </a:spcBef>
            </a:pPr>
            <a:r>
              <a:rPr lang="en-US" sz="3200" b="1">
                <a:solidFill>
                  <a:srgbClr val="990000"/>
                </a:solidFill>
                <a:latin typeface="Times New Roman" pitchFamily="18" charset="0"/>
                <a:cs typeface="Arial" charset="0"/>
              </a:rPr>
              <a:t>Môn : Đ</a:t>
            </a:r>
            <a:r>
              <a:rPr lang="en-US" sz="3200" b="1">
                <a:solidFill>
                  <a:srgbClr val="990000"/>
                </a:solidFill>
                <a:cs typeface="Arial" charset="0"/>
              </a:rPr>
              <a:t>ị</a:t>
            </a:r>
            <a:r>
              <a:rPr lang="en-US" sz="3200" b="1">
                <a:solidFill>
                  <a:srgbClr val="990000"/>
                </a:solidFill>
                <a:latin typeface="Times New Roman" pitchFamily="18" charset="0"/>
                <a:cs typeface="Arial" charset="0"/>
              </a:rPr>
              <a:t>a lí</a:t>
            </a:r>
          </a:p>
        </p:txBody>
      </p:sp>
      <p:pic>
        <p:nvPicPr>
          <p:cNvPr id="2056" name="Picture 47" descr="globeterrestres15"/>
          <p:cNvPicPr>
            <a:picLocks noChangeAspect="1" noChangeArrowheads="1" noCrop="1"/>
          </p:cNvPicPr>
          <p:nvPr/>
        </p:nvPicPr>
        <p:blipFill>
          <a:blip r:embed="rId5"/>
          <a:srcRect/>
          <a:stretch>
            <a:fillRect/>
          </a:stretch>
        </p:blipFill>
        <p:spPr bwMode="auto">
          <a:xfrm>
            <a:off x="6659563" y="4221163"/>
            <a:ext cx="1441450" cy="15414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nodeType="withEffect">
                                  <p:stCondLst>
                                    <p:cond delay="0"/>
                                  </p:stCondLst>
                                  <p:childTnLst>
                                    <p:animEffect transition="out" filter="fade">
                                      <p:cBhvr>
                                        <p:cTn id="6" dur="3000" tmFilter="0, 0; .2, .5; .8, .5; 1, 0"/>
                                        <p:tgtEl>
                                          <p:spTgt spid="2"/>
                                        </p:tgtEl>
                                      </p:cBhvr>
                                    </p:animEffect>
                                    <p:animScale>
                                      <p:cBhvr>
                                        <p:cTn id="7" dur="1500" autoRev="1" fill="hold"/>
                                        <p:tgtEl>
                                          <p:spTgt spid="2"/>
                                        </p:tgtEl>
                                      </p:cBhvr>
                                      <p:by x="105000" y="105000"/>
                                    </p:animScale>
                                  </p:childTnLst>
                                </p:cTn>
                              </p:par>
                              <p:par>
                                <p:cTn id="8" presetID="21" presetClass="entr" presetSubtype="4" fill="hold" grpId="0" nodeType="withEffect">
                                  <p:stCondLst>
                                    <p:cond delay="0"/>
                                  </p:stCondLst>
                                  <p:childTnLst>
                                    <p:set>
                                      <p:cBhvr>
                                        <p:cTn id="9" dur="1" fill="hold">
                                          <p:stCondLst>
                                            <p:cond delay="0"/>
                                          </p:stCondLst>
                                        </p:cTn>
                                        <p:tgtEl>
                                          <p:spTgt spid="2093"/>
                                        </p:tgtEl>
                                        <p:attrNameLst>
                                          <p:attrName>style.visibility</p:attrName>
                                        </p:attrNameLst>
                                      </p:cBhvr>
                                      <p:to>
                                        <p:strVal val="visible"/>
                                      </p:to>
                                    </p:set>
                                    <p:animEffect transition="in" filter="wheel(4)">
                                      <p:cBhvr>
                                        <p:cTn id="10" dur="2000"/>
                                        <p:tgtEl>
                                          <p:spTgt spid="2093"/>
                                        </p:tgtEl>
                                      </p:cBhvr>
                                    </p:animEffect>
                                  </p:childTnLst>
                                  <p:subTnLst>
                                    <p:audio>
                                      <p:cMediaNode>
                                        <p:cTn display="0" masterRel="sameClick">
                                          <p:stCondLst>
                                            <p:cond evt="begin" delay="0">
                                              <p:tn val="8"/>
                                            </p:cond>
                                          </p:stCondLst>
                                          <p:endCondLst>
                                            <p:cond evt="onStopAudio" delay="0">
                                              <p:tgtEl>
                                                <p:sldTgt/>
                                              </p:tgtEl>
                                            </p:cond>
                                          </p:endCondLst>
                                        </p:cTn>
                                        <p:tgtEl>
                                          <p:sndTgt r:embed="rId2"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txBox="1">
            <a:spLocks noChangeArrowheads="1"/>
          </p:cNvSpPr>
          <p:nvPr/>
        </p:nvSpPr>
        <p:spPr bwMode="auto">
          <a:xfrm>
            <a:off x="468313" y="188913"/>
            <a:ext cx="8229600" cy="1143000"/>
          </a:xfrm>
          <a:prstGeom prst="rect">
            <a:avLst/>
          </a:prstGeom>
          <a:noFill/>
          <a:ln w="9525">
            <a:noFill/>
            <a:miter lim="800000"/>
            <a:headEnd/>
            <a:tailEnd/>
          </a:ln>
        </p:spPr>
        <p:txBody>
          <a:bodyPr anchor="ctr"/>
          <a:lstStyle/>
          <a:p>
            <a:pPr algn="ctr"/>
            <a:r>
              <a:rPr lang="en-US" sz="2400" b="1" u="sng">
                <a:solidFill>
                  <a:srgbClr val="660033"/>
                </a:solidFill>
              </a:rPr>
              <a:t>Địa lí</a:t>
            </a:r>
          </a:p>
        </p:txBody>
      </p:sp>
      <p:sp>
        <p:nvSpPr>
          <p:cNvPr id="11267" name="Text Box 5"/>
          <p:cNvSpPr txBox="1">
            <a:spLocks noChangeArrowheads="1"/>
          </p:cNvSpPr>
          <p:nvPr/>
        </p:nvSpPr>
        <p:spPr bwMode="auto">
          <a:xfrm>
            <a:off x="1692275" y="1412875"/>
            <a:ext cx="5638800" cy="579438"/>
          </a:xfrm>
          <a:prstGeom prst="rect">
            <a:avLst/>
          </a:prstGeom>
          <a:noFill/>
          <a:ln w="9525">
            <a:noFill/>
            <a:miter lim="800000"/>
            <a:headEnd/>
            <a:tailEnd/>
          </a:ln>
        </p:spPr>
        <p:txBody>
          <a:bodyPr>
            <a:spAutoFit/>
          </a:bodyPr>
          <a:lstStyle/>
          <a:p>
            <a:pPr algn="ctr">
              <a:spcBef>
                <a:spcPct val="50000"/>
              </a:spcBef>
            </a:pPr>
            <a:r>
              <a:rPr lang="en-US" sz="3200" b="1" u="sng">
                <a:solidFill>
                  <a:srgbClr val="990000"/>
                </a:solidFill>
                <a:cs typeface="Arial" charset="0"/>
              </a:rPr>
              <a:t>Bài 23</a:t>
            </a:r>
            <a:r>
              <a:rPr lang="en-US" sz="3200" b="1">
                <a:solidFill>
                  <a:srgbClr val="990000"/>
                </a:solidFill>
                <a:cs typeface="Arial" charset="0"/>
              </a:rPr>
              <a:t>: Châu Phi</a:t>
            </a:r>
          </a:p>
        </p:txBody>
      </p:sp>
      <p:sp>
        <p:nvSpPr>
          <p:cNvPr id="11268" name="Text Box 6"/>
          <p:cNvSpPr txBox="1">
            <a:spLocks noChangeArrowheads="1"/>
          </p:cNvSpPr>
          <p:nvPr/>
        </p:nvSpPr>
        <p:spPr bwMode="auto">
          <a:xfrm>
            <a:off x="395288" y="2205038"/>
            <a:ext cx="6858000" cy="579437"/>
          </a:xfrm>
          <a:prstGeom prst="rect">
            <a:avLst/>
          </a:prstGeom>
          <a:noFill/>
          <a:ln w="9525">
            <a:noFill/>
            <a:miter lim="800000"/>
            <a:headEnd/>
            <a:tailEnd/>
          </a:ln>
        </p:spPr>
        <p:txBody>
          <a:bodyPr>
            <a:spAutoFit/>
          </a:bodyPr>
          <a:lstStyle/>
          <a:p>
            <a:pPr>
              <a:spcBef>
                <a:spcPct val="50000"/>
              </a:spcBef>
            </a:pPr>
            <a:r>
              <a:rPr lang="en-US" sz="3200" b="1">
                <a:solidFill>
                  <a:srgbClr val="800000"/>
                </a:solidFill>
                <a:cs typeface="Arial" charset="0"/>
              </a:rPr>
              <a:t>1. </a:t>
            </a:r>
            <a:r>
              <a:rPr lang="en-US" sz="3200" b="1" u="sng">
                <a:solidFill>
                  <a:srgbClr val="800000"/>
                </a:solidFill>
                <a:cs typeface="Arial" charset="0"/>
              </a:rPr>
              <a:t>Hoạt </a:t>
            </a:r>
            <a:r>
              <a:rPr lang="vi-VN" sz="3200" b="1" u="sng">
                <a:solidFill>
                  <a:srgbClr val="800000"/>
                </a:solidFill>
                <a:cs typeface="Arial" charset="0"/>
              </a:rPr>
              <a:t>đ</a:t>
            </a:r>
            <a:r>
              <a:rPr lang="en-US" sz="3200" b="1" u="sng">
                <a:solidFill>
                  <a:srgbClr val="800000"/>
                </a:solidFill>
                <a:cs typeface="Arial" charset="0"/>
              </a:rPr>
              <a:t>ộng kinh tế</a:t>
            </a:r>
          </a:p>
        </p:txBody>
      </p:sp>
      <p:sp>
        <p:nvSpPr>
          <p:cNvPr id="11269" name="Text Box 7"/>
          <p:cNvSpPr txBox="1">
            <a:spLocks noChangeArrowheads="1"/>
          </p:cNvSpPr>
          <p:nvPr/>
        </p:nvSpPr>
        <p:spPr bwMode="auto">
          <a:xfrm>
            <a:off x="468313" y="2852738"/>
            <a:ext cx="7848600" cy="1200150"/>
          </a:xfrm>
          <a:prstGeom prst="rect">
            <a:avLst/>
          </a:prstGeom>
          <a:noFill/>
          <a:ln w="9525">
            <a:noFill/>
            <a:miter lim="800000"/>
            <a:headEnd/>
            <a:tailEnd/>
          </a:ln>
        </p:spPr>
        <p:txBody>
          <a:bodyPr>
            <a:spAutoFit/>
          </a:bodyPr>
          <a:lstStyle/>
          <a:p>
            <a:pPr>
              <a:spcBef>
                <a:spcPct val="50000"/>
              </a:spcBef>
            </a:pPr>
            <a:r>
              <a:rPr lang="en-US" sz="2400" b="1">
                <a:solidFill>
                  <a:srgbClr val="000099"/>
                </a:solidFill>
              </a:rPr>
              <a:t>      Châu Phi là châu lục có kinh tế phát triển chậm. Chủ yếu khai thác khoáng sản và trồng cây công nghiệp nhiệt đới.</a:t>
            </a:r>
          </a:p>
        </p:txBody>
      </p:sp>
    </p:spTree>
  </p:cSld>
  <p:clrMapOvr>
    <a:masterClrMapping/>
  </p:clrMapOvr>
  <p:transition>
    <p:cover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p:txBody>
          <a:bodyPr/>
          <a:lstStyle/>
          <a:p>
            <a:pPr eaLnBrk="1" hangingPunct="1"/>
            <a:endParaRPr lang="en-US" smtClean="0"/>
          </a:p>
        </p:txBody>
      </p:sp>
      <p:pic>
        <p:nvPicPr>
          <p:cNvPr id="11269" name="Picture 5" descr="miner_safrica_cp_8202681"/>
          <p:cNvPicPr>
            <a:picLocks noChangeArrowheads="1"/>
          </p:cNvPicPr>
          <p:nvPr/>
        </p:nvPicPr>
        <p:blipFill>
          <a:blip r:embed="rId2"/>
          <a:srcRect/>
          <a:stretch>
            <a:fillRect/>
          </a:stretch>
        </p:blipFill>
        <p:spPr bwMode="auto">
          <a:xfrm>
            <a:off x="4716463" y="3760788"/>
            <a:ext cx="4248150" cy="3097212"/>
          </a:xfrm>
          <a:prstGeom prst="rect">
            <a:avLst/>
          </a:prstGeom>
          <a:noFill/>
          <a:ln w="57150">
            <a:solidFill>
              <a:srgbClr val="53FF1D"/>
            </a:solidFill>
            <a:miter lim="800000"/>
            <a:headEnd/>
            <a:tailEnd/>
          </a:ln>
        </p:spPr>
      </p:pic>
      <p:pic>
        <p:nvPicPr>
          <p:cNvPr id="11270" name="Picture 6" descr="texaco_oil_field_donkey_wells"/>
          <p:cNvPicPr>
            <a:picLocks noChangeArrowheads="1"/>
          </p:cNvPicPr>
          <p:nvPr/>
        </p:nvPicPr>
        <p:blipFill>
          <a:blip r:embed="rId3"/>
          <a:srcRect/>
          <a:stretch>
            <a:fillRect/>
          </a:stretch>
        </p:blipFill>
        <p:spPr bwMode="auto">
          <a:xfrm>
            <a:off x="250825" y="3689350"/>
            <a:ext cx="4344988" cy="3168650"/>
          </a:xfrm>
          <a:prstGeom prst="rect">
            <a:avLst/>
          </a:prstGeom>
          <a:noFill/>
          <a:ln w="57150">
            <a:solidFill>
              <a:srgbClr val="53FF1D"/>
            </a:solidFill>
            <a:miter lim="800000"/>
            <a:headEnd/>
            <a:tailEnd/>
          </a:ln>
        </p:spPr>
      </p:pic>
      <p:pic>
        <p:nvPicPr>
          <p:cNvPr id="11271" name="Picture 7" descr="mo kim cuong lon nhat tg"/>
          <p:cNvPicPr>
            <a:picLocks noChangeArrowheads="1"/>
          </p:cNvPicPr>
          <p:nvPr/>
        </p:nvPicPr>
        <p:blipFill>
          <a:blip r:embed="rId4"/>
          <a:srcRect/>
          <a:stretch>
            <a:fillRect/>
          </a:stretch>
        </p:blipFill>
        <p:spPr bwMode="auto">
          <a:xfrm>
            <a:off x="4859338" y="692150"/>
            <a:ext cx="4105275" cy="2954338"/>
          </a:xfrm>
          <a:prstGeom prst="rect">
            <a:avLst/>
          </a:prstGeom>
          <a:noFill/>
          <a:ln w="57150">
            <a:solidFill>
              <a:srgbClr val="53FF1D"/>
            </a:solidFill>
            <a:miter lim="800000"/>
            <a:headEnd/>
            <a:tailEnd/>
          </a:ln>
        </p:spPr>
      </p:pic>
      <p:sp>
        <p:nvSpPr>
          <p:cNvPr id="11273" name="Text Box 9"/>
          <p:cNvSpPr txBox="1">
            <a:spLocks noChangeArrowheads="1"/>
          </p:cNvSpPr>
          <p:nvPr/>
        </p:nvSpPr>
        <p:spPr bwMode="auto">
          <a:xfrm>
            <a:off x="5003800" y="836613"/>
            <a:ext cx="1873250" cy="366712"/>
          </a:xfrm>
          <a:prstGeom prst="rect">
            <a:avLst/>
          </a:prstGeom>
          <a:noFill/>
          <a:ln w="9525">
            <a:noFill/>
            <a:miter lim="800000"/>
            <a:headEnd/>
            <a:tailEnd/>
          </a:ln>
        </p:spPr>
        <p:txBody>
          <a:bodyPr>
            <a:spAutoFit/>
          </a:bodyPr>
          <a:lstStyle/>
          <a:p>
            <a:pPr>
              <a:spcBef>
                <a:spcPct val="50000"/>
              </a:spcBef>
            </a:pPr>
            <a:r>
              <a:rPr lang="en-US"/>
              <a:t>Mỏ kim cương</a:t>
            </a:r>
          </a:p>
        </p:txBody>
      </p:sp>
      <p:sp>
        <p:nvSpPr>
          <p:cNvPr id="12295" name="Text Box 11"/>
          <p:cNvSpPr txBox="1">
            <a:spLocks noChangeArrowheads="1"/>
          </p:cNvSpPr>
          <p:nvPr/>
        </p:nvSpPr>
        <p:spPr bwMode="auto">
          <a:xfrm>
            <a:off x="539750" y="188913"/>
            <a:ext cx="3095625" cy="406400"/>
          </a:xfrm>
          <a:prstGeom prst="rect">
            <a:avLst/>
          </a:prstGeom>
          <a:noFill/>
          <a:ln w="9525">
            <a:solidFill>
              <a:schemeClr val="hlink"/>
            </a:solidFill>
            <a:miter lim="800000"/>
            <a:headEnd/>
            <a:tailEnd/>
          </a:ln>
        </p:spPr>
        <p:txBody>
          <a:bodyPr>
            <a:spAutoFit/>
          </a:bodyPr>
          <a:lstStyle/>
          <a:p>
            <a:pPr>
              <a:spcBef>
                <a:spcPct val="50000"/>
              </a:spcBef>
            </a:pPr>
            <a:r>
              <a:rPr lang="en-US" sz="2000" b="1">
                <a:solidFill>
                  <a:srgbClr val="000099"/>
                </a:solidFill>
              </a:rPr>
              <a:t>Khai thác khoáng sản</a:t>
            </a:r>
          </a:p>
        </p:txBody>
      </p:sp>
      <p:pic>
        <p:nvPicPr>
          <p:cNvPr id="12296" name="Picture 12"/>
          <p:cNvPicPr>
            <a:picLocks noChangeAspect="1" noChangeArrowheads="1"/>
          </p:cNvPicPr>
          <p:nvPr/>
        </p:nvPicPr>
        <p:blipFill>
          <a:blip r:embed="rId5"/>
          <a:srcRect/>
          <a:stretch>
            <a:fillRect/>
          </a:stretch>
        </p:blipFill>
        <p:spPr bwMode="auto">
          <a:xfrm>
            <a:off x="179388" y="692150"/>
            <a:ext cx="4608512" cy="2881313"/>
          </a:xfrm>
          <a:prstGeom prst="rect">
            <a:avLst/>
          </a:prstGeom>
          <a:noFill/>
          <a:ln w="9525">
            <a:noFill/>
            <a:miter lim="800000"/>
            <a:headEnd/>
            <a:tailEnd/>
          </a:ln>
        </p:spPr>
      </p:pic>
      <p:sp>
        <p:nvSpPr>
          <p:cNvPr id="12297" name="Text Box 13"/>
          <p:cNvSpPr txBox="1">
            <a:spLocks noChangeArrowheads="1"/>
          </p:cNvSpPr>
          <p:nvPr/>
        </p:nvSpPr>
        <p:spPr bwMode="auto">
          <a:xfrm>
            <a:off x="539750" y="981075"/>
            <a:ext cx="2087563" cy="366713"/>
          </a:xfrm>
          <a:prstGeom prst="rect">
            <a:avLst/>
          </a:prstGeom>
          <a:noFill/>
          <a:ln w="9525">
            <a:noFill/>
            <a:miter lim="800000"/>
            <a:headEnd/>
            <a:tailEnd/>
          </a:ln>
        </p:spPr>
        <p:txBody>
          <a:bodyPr>
            <a:spAutoFit/>
          </a:bodyPr>
          <a:lstStyle/>
          <a:p>
            <a:pPr>
              <a:spcBef>
                <a:spcPct val="50000"/>
              </a:spcBef>
            </a:pPr>
            <a:r>
              <a:rPr lang="en-US"/>
              <a:t>vàng</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strips(downLeft)">
                                      <p:cBhvr>
                                        <p:cTn id="7" dur="500"/>
                                        <p:tgtEl>
                                          <p:spTgt spid="11273"/>
                                        </p:tgtEl>
                                      </p:cBhvr>
                                    </p:animEffect>
                                  </p:childTnLst>
                                </p:cTn>
                              </p:par>
                              <p:par>
                                <p:cTn id="8" presetID="18" presetClass="entr" presetSubtype="12" fill="hold" nodeType="withEffect">
                                  <p:stCondLst>
                                    <p:cond delay="0"/>
                                  </p:stCondLst>
                                  <p:childTnLst>
                                    <p:set>
                                      <p:cBhvr>
                                        <p:cTn id="9" dur="1" fill="hold">
                                          <p:stCondLst>
                                            <p:cond delay="0"/>
                                          </p:stCondLst>
                                        </p:cTn>
                                        <p:tgtEl>
                                          <p:spTgt spid="11271"/>
                                        </p:tgtEl>
                                        <p:attrNameLst>
                                          <p:attrName>style.visibility</p:attrName>
                                        </p:attrNameLst>
                                      </p:cBhvr>
                                      <p:to>
                                        <p:strVal val="visible"/>
                                      </p:to>
                                    </p:set>
                                    <p:animEffect transition="in" filter="strips(downLeft)">
                                      <p:cBhvr>
                                        <p:cTn id="10" dur="500"/>
                                        <p:tgtEl>
                                          <p:spTgt spid="1127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1270"/>
                                        </p:tgtEl>
                                        <p:attrNameLst>
                                          <p:attrName>style.visibility</p:attrName>
                                        </p:attrNameLst>
                                      </p:cBhvr>
                                      <p:to>
                                        <p:strVal val="visible"/>
                                      </p:to>
                                    </p:set>
                                    <p:animEffect transition="in" filter="strips(downLeft)">
                                      <p:cBhvr>
                                        <p:cTn id="15" dur="500"/>
                                        <p:tgtEl>
                                          <p:spTgt spid="1127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nodeType="clickEffect">
                                  <p:stCondLst>
                                    <p:cond delay="0"/>
                                  </p:stCondLst>
                                  <p:childTnLst>
                                    <p:set>
                                      <p:cBhvr>
                                        <p:cTn id="19" dur="1" fill="hold">
                                          <p:stCondLst>
                                            <p:cond delay="0"/>
                                          </p:stCondLst>
                                        </p:cTn>
                                        <p:tgtEl>
                                          <p:spTgt spid="11269"/>
                                        </p:tgtEl>
                                        <p:attrNameLst>
                                          <p:attrName>style.visibility</p:attrName>
                                        </p:attrNameLst>
                                      </p:cBhvr>
                                      <p:to>
                                        <p:strVal val="visible"/>
                                      </p:to>
                                    </p:set>
                                    <p:animEffect transition="in" filter="strips(downLeft)">
                                      <p:cBhvr>
                                        <p:cTn id="20"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Kimtuthap0002"/>
          <p:cNvPicPr>
            <a:picLocks noChangeAspect="1" noChangeArrowheads="1"/>
          </p:cNvPicPr>
          <p:nvPr/>
        </p:nvPicPr>
        <p:blipFill>
          <a:blip r:embed="rId2"/>
          <a:srcRect/>
          <a:stretch>
            <a:fillRect/>
          </a:stretch>
        </p:blipFill>
        <p:spPr bwMode="auto">
          <a:xfrm>
            <a:off x="0" y="765175"/>
            <a:ext cx="4643438" cy="3311525"/>
          </a:xfrm>
          <a:prstGeom prst="rect">
            <a:avLst/>
          </a:prstGeom>
          <a:noFill/>
          <a:ln w="9525">
            <a:noFill/>
            <a:miter lim="800000"/>
            <a:headEnd/>
            <a:tailEnd/>
          </a:ln>
        </p:spPr>
      </p:pic>
      <p:pic>
        <p:nvPicPr>
          <p:cNvPr id="12293" name="Picture 5" descr="6_8_cutting_cacao_conacado"/>
          <p:cNvPicPr>
            <a:picLocks noChangeArrowheads="1"/>
          </p:cNvPicPr>
          <p:nvPr/>
        </p:nvPicPr>
        <p:blipFill>
          <a:blip r:embed="rId3"/>
          <a:srcRect/>
          <a:stretch>
            <a:fillRect/>
          </a:stretch>
        </p:blipFill>
        <p:spPr bwMode="auto">
          <a:xfrm>
            <a:off x="4716463" y="836613"/>
            <a:ext cx="4427537" cy="3168650"/>
          </a:xfrm>
          <a:prstGeom prst="rect">
            <a:avLst/>
          </a:prstGeom>
          <a:noFill/>
          <a:ln w="57150">
            <a:solidFill>
              <a:srgbClr val="00FF00"/>
            </a:solidFill>
            <a:miter lim="800000"/>
            <a:headEnd/>
            <a:tailEnd/>
          </a:ln>
        </p:spPr>
      </p:pic>
      <p:pic>
        <p:nvPicPr>
          <p:cNvPr id="12295" name="Picture 7" descr="farmer_africa_L"/>
          <p:cNvPicPr>
            <a:picLocks noChangeArrowheads="1"/>
          </p:cNvPicPr>
          <p:nvPr/>
        </p:nvPicPr>
        <p:blipFill>
          <a:blip r:embed="rId4"/>
          <a:srcRect/>
          <a:stretch>
            <a:fillRect/>
          </a:stretch>
        </p:blipFill>
        <p:spPr bwMode="auto">
          <a:xfrm>
            <a:off x="0" y="4005263"/>
            <a:ext cx="4643438" cy="2852737"/>
          </a:xfrm>
          <a:prstGeom prst="rect">
            <a:avLst/>
          </a:prstGeom>
          <a:noFill/>
          <a:ln w="57150">
            <a:solidFill>
              <a:srgbClr val="53FF1D"/>
            </a:solidFill>
            <a:miter lim="800000"/>
            <a:headEnd/>
            <a:tailEnd/>
          </a:ln>
        </p:spPr>
      </p:pic>
      <p:sp>
        <p:nvSpPr>
          <p:cNvPr id="13317" name="Text Box 9"/>
          <p:cNvSpPr txBox="1">
            <a:spLocks noChangeArrowheads="1"/>
          </p:cNvSpPr>
          <p:nvPr/>
        </p:nvSpPr>
        <p:spPr bwMode="auto">
          <a:xfrm>
            <a:off x="611188" y="188913"/>
            <a:ext cx="3673475" cy="406400"/>
          </a:xfrm>
          <a:prstGeom prst="rect">
            <a:avLst/>
          </a:prstGeom>
          <a:noFill/>
          <a:ln w="9525">
            <a:solidFill>
              <a:schemeClr val="hlink"/>
            </a:solidFill>
            <a:miter lim="800000"/>
            <a:headEnd/>
            <a:tailEnd/>
          </a:ln>
        </p:spPr>
        <p:txBody>
          <a:bodyPr>
            <a:spAutoFit/>
          </a:bodyPr>
          <a:lstStyle/>
          <a:p>
            <a:pPr>
              <a:spcBef>
                <a:spcPct val="50000"/>
              </a:spcBef>
            </a:pPr>
            <a:r>
              <a:rPr lang="en-US" sz="2000" b="1">
                <a:solidFill>
                  <a:srgbClr val="000099"/>
                </a:solidFill>
              </a:rPr>
              <a:t>Cây công nghiệp nhiệt đới</a:t>
            </a:r>
          </a:p>
        </p:txBody>
      </p:sp>
      <p:pic>
        <p:nvPicPr>
          <p:cNvPr id="12299" name="Picture 11" descr="cotton"/>
          <p:cNvPicPr>
            <a:picLocks noChangeAspect="1" noChangeArrowheads="1"/>
          </p:cNvPicPr>
          <p:nvPr/>
        </p:nvPicPr>
        <p:blipFill>
          <a:blip r:embed="rId5"/>
          <a:srcRect/>
          <a:stretch>
            <a:fillRect/>
          </a:stretch>
        </p:blipFill>
        <p:spPr bwMode="auto">
          <a:xfrm>
            <a:off x="4751388" y="3933825"/>
            <a:ext cx="4392612" cy="2924175"/>
          </a:xfrm>
          <a:prstGeom prst="rect">
            <a:avLst/>
          </a:prstGeom>
          <a:noFill/>
          <a:ln w="76200">
            <a:solidFill>
              <a:srgbClr val="FFFF00"/>
            </a:solidFill>
            <a:miter lim="800000"/>
            <a:headEnd/>
            <a:tailEnd/>
          </a:ln>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linds(horizontal)">
                                      <p:cBhvr>
                                        <p:cTn id="7" dur="500"/>
                                        <p:tgtEl>
                                          <p:spTgt spid="12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strips(downLeft)">
                                      <p:cBhvr>
                                        <p:cTn id="12" dur="500"/>
                                        <p:tgtEl>
                                          <p:spTgt spid="122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12295"/>
                                        </p:tgtEl>
                                        <p:attrNameLst>
                                          <p:attrName>style.visibility</p:attrName>
                                        </p:attrNameLst>
                                      </p:cBhvr>
                                      <p:to>
                                        <p:strVal val="visible"/>
                                      </p:to>
                                    </p:set>
                                    <p:animEffect transition="in" filter="strips(downLeft)">
                                      <p:cBhvr>
                                        <p:cTn id="17" dur="500"/>
                                        <p:tgtEl>
                                          <p:spTgt spid="12295"/>
                                        </p:tgtEl>
                                      </p:cBhvr>
                                    </p:animEffect>
                                  </p:childTnLst>
                                </p:cTn>
                              </p:par>
                              <p:par>
                                <p:cTn id="18" presetID="23" presetClass="entr" presetSubtype="16" fill="hold" nodeType="withEffect">
                                  <p:stCondLst>
                                    <p:cond delay="3000"/>
                                  </p:stCondLst>
                                  <p:childTnLst>
                                    <p:set>
                                      <p:cBhvr>
                                        <p:cTn id="19" dur="1" fill="hold">
                                          <p:stCondLst>
                                            <p:cond delay="0"/>
                                          </p:stCondLst>
                                        </p:cTn>
                                        <p:tgtEl>
                                          <p:spTgt spid="12299"/>
                                        </p:tgtEl>
                                        <p:attrNameLst>
                                          <p:attrName>style.visibility</p:attrName>
                                        </p:attrNameLst>
                                      </p:cBhvr>
                                      <p:to>
                                        <p:strVal val="visible"/>
                                      </p:to>
                                    </p:set>
                                    <p:anim calcmode="lin" valueType="num">
                                      <p:cBhvr>
                                        <p:cTn id="20" dur="2000" fill="hold"/>
                                        <p:tgtEl>
                                          <p:spTgt spid="12299"/>
                                        </p:tgtEl>
                                        <p:attrNameLst>
                                          <p:attrName>ppt_w</p:attrName>
                                        </p:attrNameLst>
                                      </p:cBhvr>
                                      <p:tavLst>
                                        <p:tav tm="0">
                                          <p:val>
                                            <p:fltVal val="0"/>
                                          </p:val>
                                        </p:tav>
                                        <p:tav tm="100000">
                                          <p:val>
                                            <p:strVal val="#ppt_w"/>
                                          </p:val>
                                        </p:tav>
                                      </p:tavLst>
                                    </p:anim>
                                    <p:anim calcmode="lin" valueType="num">
                                      <p:cBhvr>
                                        <p:cTn id="21" dur="2000" fill="hold"/>
                                        <p:tgtEl>
                                          <p:spTgt spid="122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684213" y="404813"/>
            <a:ext cx="7599362" cy="830262"/>
          </a:xfrm>
          <a:prstGeom prst="rect">
            <a:avLst/>
          </a:prstGeom>
          <a:noFill/>
          <a:ln w="9525">
            <a:noFill/>
            <a:miter lim="800000"/>
            <a:headEnd/>
            <a:tailEnd/>
          </a:ln>
        </p:spPr>
        <p:txBody>
          <a:bodyPr>
            <a:spAutoFit/>
          </a:bodyPr>
          <a:lstStyle/>
          <a:p>
            <a:pPr>
              <a:spcBef>
                <a:spcPct val="50000"/>
              </a:spcBef>
            </a:pPr>
            <a:r>
              <a:rPr lang="en-US" sz="2400" b="1">
                <a:solidFill>
                  <a:srgbClr val="000099"/>
                </a:solidFill>
              </a:rPr>
              <a:t>2. Nền kinh tế của châu Phi phát triển chậm gây ra hậu quả gì?</a:t>
            </a:r>
          </a:p>
        </p:txBody>
      </p:sp>
      <p:sp>
        <p:nvSpPr>
          <p:cNvPr id="13318" name="Rectangle 6"/>
          <p:cNvSpPr>
            <a:spLocks noGrp="1" noChangeArrowheads="1"/>
          </p:cNvSpPr>
          <p:nvPr>
            <p:ph type="body" idx="1"/>
          </p:nvPr>
        </p:nvSpPr>
        <p:spPr>
          <a:xfrm>
            <a:off x="395288" y="1557338"/>
            <a:ext cx="8229600" cy="1943100"/>
          </a:xfrm>
          <a:noFill/>
        </p:spPr>
        <p:txBody>
          <a:bodyPr/>
          <a:lstStyle/>
          <a:p>
            <a:pPr eaLnBrk="1" hangingPunct="1"/>
            <a:r>
              <a:rPr lang="en-US" sz="2800" b="1" smtClean="0">
                <a:solidFill>
                  <a:srgbClr val="800000"/>
                </a:solidFill>
              </a:rPr>
              <a:t>    Đời sống người dân còn nhiều khó khăn: thiếu ăn, thiếu mặc, nhiều bệnh dịch nguy hiểm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8">
                                            <p:txEl>
                                              <p:pRg st="0" end="0"/>
                                            </p:txEl>
                                          </p:spTgt>
                                        </p:tgtEl>
                                        <p:attrNameLst>
                                          <p:attrName>style.visibility</p:attrName>
                                        </p:attrNameLst>
                                      </p:cBhvr>
                                      <p:to>
                                        <p:strVal val="visible"/>
                                      </p:to>
                                    </p:set>
                                    <p:animEffect transition="in" filter="checkerboard(across)">
                                      <p:cBhvr>
                                        <p:cTn id="7" dur="500"/>
                                        <p:tgtEl>
                                          <p:spTgt spid="133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smtClean="0"/>
          </a:p>
        </p:txBody>
      </p:sp>
      <p:pic>
        <p:nvPicPr>
          <p:cNvPr id="20484" name="Picture 4" descr="nguoi ngheo"/>
          <p:cNvPicPr>
            <a:picLocks noChangeAspect="1" noChangeArrowheads="1"/>
          </p:cNvPicPr>
          <p:nvPr>
            <p:ph type="body" idx="1"/>
          </p:nvPr>
        </p:nvPicPr>
        <p:blipFill>
          <a:blip r:embed="rId2"/>
          <a:srcRect/>
          <a:stretch>
            <a:fillRect/>
          </a:stretch>
        </p:blipFill>
        <p:spPr>
          <a:xfrm>
            <a:off x="4427538" y="3500438"/>
            <a:ext cx="4716462" cy="3357562"/>
          </a:xfrm>
          <a:noFill/>
        </p:spPr>
      </p:pic>
      <p:pic>
        <p:nvPicPr>
          <p:cNvPr id="20485" name="Picture 5" descr="chauphi"/>
          <p:cNvPicPr>
            <a:picLocks noChangeAspect="1" noChangeArrowheads="1"/>
          </p:cNvPicPr>
          <p:nvPr/>
        </p:nvPicPr>
        <p:blipFill>
          <a:blip r:embed="rId3"/>
          <a:srcRect/>
          <a:stretch>
            <a:fillRect/>
          </a:stretch>
        </p:blipFill>
        <p:spPr bwMode="auto">
          <a:xfrm>
            <a:off x="0" y="0"/>
            <a:ext cx="4500563" cy="3573463"/>
          </a:xfrm>
          <a:prstGeom prst="rect">
            <a:avLst/>
          </a:prstGeom>
          <a:noFill/>
          <a:ln w="9525">
            <a:noFill/>
            <a:miter lim="800000"/>
            <a:headEnd/>
            <a:tailEnd/>
          </a:ln>
        </p:spPr>
      </p:pic>
      <p:pic>
        <p:nvPicPr>
          <p:cNvPr id="20486" name="Picture 6" descr="70020146-25148sm"/>
          <p:cNvPicPr>
            <a:picLocks noChangeAspect="1" noChangeArrowheads="1"/>
          </p:cNvPicPr>
          <p:nvPr/>
        </p:nvPicPr>
        <p:blipFill>
          <a:blip r:embed="rId4"/>
          <a:srcRect/>
          <a:stretch>
            <a:fillRect/>
          </a:stretch>
        </p:blipFill>
        <p:spPr bwMode="auto">
          <a:xfrm>
            <a:off x="0" y="3500438"/>
            <a:ext cx="4500563" cy="3357562"/>
          </a:xfrm>
          <a:prstGeom prst="rect">
            <a:avLst/>
          </a:prstGeom>
          <a:noFill/>
          <a:ln w="9525">
            <a:noFill/>
            <a:miter lim="800000"/>
            <a:headEnd/>
            <a:tailEnd/>
          </a:ln>
        </p:spPr>
      </p:pic>
      <p:pic>
        <p:nvPicPr>
          <p:cNvPr id="20488" name="Picture 8" descr="kenyans-stare-hunger-in-the-face"/>
          <p:cNvPicPr>
            <a:picLocks noChangeArrowheads="1"/>
          </p:cNvPicPr>
          <p:nvPr/>
        </p:nvPicPr>
        <p:blipFill>
          <a:blip r:embed="rId5"/>
          <a:srcRect/>
          <a:stretch>
            <a:fillRect/>
          </a:stretch>
        </p:blipFill>
        <p:spPr bwMode="auto">
          <a:xfrm>
            <a:off x="4500563" y="0"/>
            <a:ext cx="4643437" cy="3500438"/>
          </a:xfrm>
          <a:prstGeom prst="rect">
            <a:avLst/>
          </a:prstGeom>
          <a:noFill/>
          <a:ln w="57150">
            <a:solidFill>
              <a:srgbClr val="65FFFF"/>
            </a:solidFill>
            <a:miter lim="800000"/>
            <a:headEnd/>
            <a:tailEnd/>
          </a:ln>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strips(downLeft)">
                                      <p:cBhvr>
                                        <p:cTn id="7" dur="500"/>
                                        <p:tgtEl>
                                          <p:spTgt spid="204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0488"/>
                                        </p:tgtEl>
                                        <p:attrNameLst>
                                          <p:attrName>style.visibility</p:attrName>
                                        </p:attrNameLst>
                                      </p:cBhvr>
                                      <p:to>
                                        <p:strVal val="visible"/>
                                      </p:to>
                                    </p:set>
                                    <p:anim to="" calcmode="lin" valueType="num">
                                      <p:cBhvr>
                                        <p:cTn id="12" dur="1" fill="hold"/>
                                        <p:tgtEl>
                                          <p:spTgt spid="20488"/>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20486"/>
                                        </p:tgtEl>
                                        <p:attrNameLst>
                                          <p:attrName>style.visibility</p:attrName>
                                        </p:attrNameLst>
                                      </p:cBhvr>
                                      <p:to>
                                        <p:strVal val="visible"/>
                                      </p:to>
                                    </p:set>
                                    <p:animEffect transition="in" filter="strips(downLeft)">
                                      <p:cBhvr>
                                        <p:cTn id="17" dur="500"/>
                                        <p:tgtEl>
                                          <p:spTgt spid="204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20484"/>
                                        </p:tgtEl>
                                        <p:attrNameLst>
                                          <p:attrName>style.visibility</p:attrName>
                                        </p:attrNameLst>
                                      </p:cBhvr>
                                      <p:to>
                                        <p:strVal val="visible"/>
                                      </p:to>
                                    </p:set>
                                    <p:animEffect transition="in" filter="strips(downLeft)">
                                      <p:cBhvr>
                                        <p:cTn id="22"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smtClean="0"/>
          </a:p>
        </p:txBody>
      </p:sp>
      <p:pic>
        <p:nvPicPr>
          <p:cNvPr id="21509" name="Picture 5" descr="images306308_khuvucchinh"/>
          <p:cNvPicPr>
            <a:picLocks noChangeAspect="1" noChangeArrowheads="1"/>
          </p:cNvPicPr>
          <p:nvPr/>
        </p:nvPicPr>
        <p:blipFill>
          <a:blip r:embed="rId2"/>
          <a:srcRect/>
          <a:stretch>
            <a:fillRect/>
          </a:stretch>
        </p:blipFill>
        <p:spPr bwMode="auto">
          <a:xfrm>
            <a:off x="4572000" y="0"/>
            <a:ext cx="4572000" cy="3500438"/>
          </a:xfrm>
          <a:prstGeom prst="rect">
            <a:avLst/>
          </a:prstGeom>
          <a:noFill/>
          <a:ln w="9525">
            <a:noFill/>
            <a:miter lim="800000"/>
            <a:headEnd/>
            <a:tailEnd/>
          </a:ln>
        </p:spPr>
      </p:pic>
      <p:pic>
        <p:nvPicPr>
          <p:cNvPr id="21510" name="Picture 6" descr="images306326_nhamoi"/>
          <p:cNvPicPr>
            <a:picLocks noChangeAspect="1" noChangeArrowheads="1"/>
          </p:cNvPicPr>
          <p:nvPr/>
        </p:nvPicPr>
        <p:blipFill>
          <a:blip r:embed="rId3"/>
          <a:srcRect/>
          <a:stretch>
            <a:fillRect/>
          </a:stretch>
        </p:blipFill>
        <p:spPr bwMode="auto">
          <a:xfrm>
            <a:off x="4572000" y="3500438"/>
            <a:ext cx="4572000" cy="3357562"/>
          </a:xfrm>
          <a:prstGeom prst="rect">
            <a:avLst/>
          </a:prstGeom>
          <a:noFill/>
          <a:ln w="9525">
            <a:noFill/>
            <a:miter lim="800000"/>
            <a:headEnd/>
            <a:tailEnd/>
          </a:ln>
        </p:spPr>
      </p:pic>
      <p:pic>
        <p:nvPicPr>
          <p:cNvPr id="16389" name="Picture 7" descr="images306306_anh-5"/>
          <p:cNvPicPr>
            <a:picLocks noChangeAspect="1" noChangeArrowheads="1"/>
          </p:cNvPicPr>
          <p:nvPr/>
        </p:nvPicPr>
        <p:blipFill>
          <a:blip r:embed="rId4"/>
          <a:srcRect/>
          <a:stretch>
            <a:fillRect/>
          </a:stretch>
        </p:blipFill>
        <p:spPr bwMode="auto">
          <a:xfrm>
            <a:off x="0" y="0"/>
            <a:ext cx="4572000" cy="3500438"/>
          </a:xfrm>
          <a:prstGeom prst="rect">
            <a:avLst/>
          </a:prstGeom>
          <a:noFill/>
          <a:ln w="9525">
            <a:noFill/>
            <a:miter lim="800000"/>
            <a:headEnd/>
            <a:tailEnd/>
          </a:ln>
        </p:spPr>
      </p:pic>
      <p:sp>
        <p:nvSpPr>
          <p:cNvPr id="16390" name="Text Box 8"/>
          <p:cNvSpPr txBox="1">
            <a:spLocks noChangeArrowheads="1"/>
          </p:cNvSpPr>
          <p:nvPr/>
        </p:nvSpPr>
        <p:spPr bwMode="auto">
          <a:xfrm>
            <a:off x="179388" y="2997200"/>
            <a:ext cx="4248150" cy="366713"/>
          </a:xfrm>
          <a:prstGeom prst="rect">
            <a:avLst/>
          </a:prstGeom>
          <a:noFill/>
          <a:ln w="9525">
            <a:noFill/>
            <a:miter lim="800000"/>
            <a:headEnd/>
            <a:tailEnd/>
          </a:ln>
        </p:spPr>
        <p:txBody>
          <a:bodyPr>
            <a:spAutoFit/>
          </a:bodyPr>
          <a:lstStyle/>
          <a:p>
            <a:pPr>
              <a:spcBef>
                <a:spcPct val="50000"/>
              </a:spcBef>
            </a:pPr>
            <a:r>
              <a:rPr lang="en-US" b="1">
                <a:solidFill>
                  <a:schemeClr val="bg1"/>
                </a:solidFill>
              </a:rPr>
              <a:t>Khu ổ chuột của người da đen</a:t>
            </a:r>
          </a:p>
        </p:txBody>
      </p:sp>
      <p:sp>
        <p:nvSpPr>
          <p:cNvPr id="21514" name="Text Box 10"/>
          <p:cNvSpPr txBox="1">
            <a:spLocks noChangeArrowheads="1"/>
          </p:cNvSpPr>
          <p:nvPr/>
        </p:nvSpPr>
        <p:spPr bwMode="auto">
          <a:xfrm>
            <a:off x="4932363" y="3716338"/>
            <a:ext cx="4032250" cy="366712"/>
          </a:xfrm>
          <a:prstGeom prst="rect">
            <a:avLst/>
          </a:prstGeom>
          <a:noFill/>
          <a:ln w="9525">
            <a:noFill/>
            <a:miter lim="800000"/>
            <a:headEnd/>
            <a:tailEnd/>
          </a:ln>
        </p:spPr>
        <p:txBody>
          <a:bodyPr>
            <a:spAutoFit/>
          </a:bodyPr>
          <a:lstStyle/>
          <a:p>
            <a:pPr>
              <a:spcBef>
                <a:spcPct val="50000"/>
              </a:spcBef>
            </a:pPr>
            <a:r>
              <a:rPr lang="en-US"/>
              <a:t>Khu nhà mới xây cho người da đen</a:t>
            </a:r>
          </a:p>
        </p:txBody>
      </p:sp>
      <p:pic>
        <p:nvPicPr>
          <p:cNvPr id="21515" name="Picture 11" descr="childrenofthevillage"/>
          <p:cNvPicPr>
            <a:picLocks noChangeArrowheads="1"/>
          </p:cNvPicPr>
          <p:nvPr/>
        </p:nvPicPr>
        <p:blipFill>
          <a:blip r:embed="rId5"/>
          <a:srcRect/>
          <a:stretch>
            <a:fillRect/>
          </a:stretch>
        </p:blipFill>
        <p:spPr bwMode="auto">
          <a:xfrm>
            <a:off x="0" y="3500438"/>
            <a:ext cx="4500563" cy="3357562"/>
          </a:xfrm>
          <a:prstGeom prst="rect">
            <a:avLst/>
          </a:prstGeom>
          <a:noFill/>
          <a:ln w="57150">
            <a:solidFill>
              <a:srgbClr val="65FFFF"/>
            </a:solidFill>
            <a:miter lim="800000"/>
            <a:headEnd/>
            <a:tailEnd/>
          </a:ln>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strips(downLeft)">
                                      <p:cBhvr>
                                        <p:cTn id="7" dur="500"/>
                                        <p:tgtEl>
                                          <p:spTgt spid="215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1515"/>
                                        </p:tgtEl>
                                        <p:attrNameLst>
                                          <p:attrName>style.visibility</p:attrName>
                                        </p:attrNameLst>
                                      </p:cBhvr>
                                      <p:to>
                                        <p:strVal val="visible"/>
                                      </p:to>
                                    </p:set>
                                    <p:animEffect transition="in" filter="strips(downLeft)">
                                      <p:cBhvr>
                                        <p:cTn id="12" dur="500"/>
                                        <p:tgtEl>
                                          <p:spTgt spid="215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1514"/>
                                        </p:tgtEl>
                                        <p:attrNameLst>
                                          <p:attrName>style.visibility</p:attrName>
                                        </p:attrNameLst>
                                      </p:cBhvr>
                                      <p:to>
                                        <p:strVal val="visible"/>
                                      </p:to>
                                    </p:set>
                                    <p:animEffect transition="in" filter="strips(downLeft)">
                                      <p:cBhvr>
                                        <p:cTn id="17" dur="500"/>
                                        <p:tgtEl>
                                          <p:spTgt spid="21514"/>
                                        </p:tgtEl>
                                      </p:cBhvr>
                                    </p:animEffect>
                                  </p:childTnLst>
                                </p:cTn>
                              </p:par>
                              <p:par>
                                <p:cTn id="18" presetID="18" presetClass="entr" presetSubtype="12" fill="hold" nodeType="withEffect">
                                  <p:stCondLst>
                                    <p:cond delay="0"/>
                                  </p:stCondLst>
                                  <p:childTnLst>
                                    <p:set>
                                      <p:cBhvr>
                                        <p:cTn id="19" dur="1" fill="hold">
                                          <p:stCondLst>
                                            <p:cond delay="0"/>
                                          </p:stCondLst>
                                        </p:cTn>
                                        <p:tgtEl>
                                          <p:spTgt spid="21510"/>
                                        </p:tgtEl>
                                        <p:attrNameLst>
                                          <p:attrName>style.visibility</p:attrName>
                                        </p:attrNameLst>
                                      </p:cBhvr>
                                      <p:to>
                                        <p:strVal val="visible"/>
                                      </p:to>
                                    </p:set>
                                    <p:animEffect transition="in" filter="strips(downLeft)">
                                      <p:cBhvr>
                                        <p:cTn id="20"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32"/>
          <p:cNvPicPr>
            <a:picLocks noChangeAspect="1" noChangeArrowheads="1"/>
          </p:cNvPicPr>
          <p:nvPr/>
        </p:nvPicPr>
        <p:blipFill>
          <a:blip r:embed="rId2"/>
          <a:srcRect/>
          <a:stretch>
            <a:fillRect/>
          </a:stretch>
        </p:blipFill>
        <p:spPr bwMode="auto">
          <a:xfrm>
            <a:off x="3995738" y="836613"/>
            <a:ext cx="4678362" cy="5334000"/>
          </a:xfrm>
          <a:prstGeom prst="rect">
            <a:avLst/>
          </a:prstGeom>
          <a:noFill/>
          <a:ln w="76200">
            <a:solidFill>
              <a:srgbClr val="00FF00"/>
            </a:solidFill>
            <a:miter lim="800000"/>
            <a:headEnd/>
            <a:tailEnd/>
          </a:ln>
        </p:spPr>
      </p:pic>
      <p:sp>
        <p:nvSpPr>
          <p:cNvPr id="17411" name="AutoShape 5"/>
          <p:cNvSpPr>
            <a:spLocks noChangeArrowheads="1"/>
          </p:cNvSpPr>
          <p:nvPr/>
        </p:nvSpPr>
        <p:spPr bwMode="auto">
          <a:xfrm>
            <a:off x="0" y="260350"/>
            <a:ext cx="4953000" cy="457200"/>
          </a:xfrm>
          <a:prstGeom prst="roundRect">
            <a:avLst>
              <a:gd name="adj" fmla="val 16667"/>
            </a:avLst>
          </a:prstGeom>
          <a:solidFill>
            <a:schemeClr val="bg1"/>
          </a:solidFill>
          <a:ln w="9525">
            <a:noFill/>
            <a:round/>
            <a:headEnd/>
            <a:tailEnd/>
          </a:ln>
        </p:spPr>
        <p:txBody>
          <a:bodyPr wrap="none" anchor="ctr"/>
          <a:lstStyle/>
          <a:p>
            <a:pPr algn="ctr" eaLnBrk="0" hangingPunct="0">
              <a:lnSpc>
                <a:spcPct val="90000"/>
              </a:lnSpc>
              <a:spcBef>
                <a:spcPct val="20000"/>
              </a:spcBef>
              <a:buClr>
                <a:schemeClr val="hlink"/>
              </a:buClr>
            </a:pPr>
            <a:r>
              <a:rPr lang="en-US" sz="2300" b="1" u="sng">
                <a:solidFill>
                  <a:srgbClr val="0000FF"/>
                </a:solidFill>
              </a:rPr>
              <a:t>4.  KINH TẾ CHÂU PHI</a:t>
            </a:r>
          </a:p>
        </p:txBody>
      </p:sp>
      <p:sp>
        <p:nvSpPr>
          <p:cNvPr id="17412" name="Text Box 6"/>
          <p:cNvSpPr txBox="1">
            <a:spLocks noChangeArrowheads="1"/>
          </p:cNvSpPr>
          <p:nvPr/>
        </p:nvSpPr>
        <p:spPr bwMode="auto">
          <a:xfrm>
            <a:off x="468313" y="1052513"/>
            <a:ext cx="3240087" cy="1570037"/>
          </a:xfrm>
          <a:prstGeom prst="rect">
            <a:avLst/>
          </a:prstGeom>
          <a:noFill/>
          <a:ln w="9525">
            <a:noFill/>
            <a:miter lim="800000"/>
            <a:headEnd/>
            <a:tailEnd/>
          </a:ln>
        </p:spPr>
        <p:txBody>
          <a:bodyPr>
            <a:spAutoFit/>
          </a:bodyPr>
          <a:lstStyle/>
          <a:p>
            <a:pPr>
              <a:spcBef>
                <a:spcPct val="50000"/>
              </a:spcBef>
            </a:pPr>
            <a:r>
              <a:rPr lang="en-US" sz="2400" b="1"/>
              <a:t>*Em hãy kể tên những nước có nên kinh tế phát triển hơn cả.</a:t>
            </a:r>
          </a:p>
        </p:txBody>
      </p:sp>
    </p:spTree>
  </p:cSld>
  <p:clrMapOvr>
    <a:masterClrMapping/>
  </p:clrMapOvr>
  <p:transition>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4"/>
          <p:cNvSpPr>
            <a:spLocks noChangeArrowheads="1"/>
          </p:cNvSpPr>
          <p:nvPr/>
        </p:nvSpPr>
        <p:spPr bwMode="auto">
          <a:xfrm>
            <a:off x="468313" y="260350"/>
            <a:ext cx="3124200" cy="457200"/>
          </a:xfrm>
          <a:prstGeom prst="roundRect">
            <a:avLst>
              <a:gd name="adj" fmla="val 16667"/>
            </a:avLst>
          </a:prstGeom>
          <a:solidFill>
            <a:schemeClr val="bg1"/>
          </a:solidFill>
          <a:ln w="9525">
            <a:noFill/>
            <a:round/>
            <a:headEnd/>
            <a:tailEnd/>
          </a:ln>
        </p:spPr>
        <p:txBody>
          <a:bodyPr wrap="none" anchor="ctr"/>
          <a:lstStyle/>
          <a:p>
            <a:pPr algn="ctr" eaLnBrk="0" hangingPunct="0">
              <a:lnSpc>
                <a:spcPct val="90000"/>
              </a:lnSpc>
              <a:spcBef>
                <a:spcPct val="20000"/>
              </a:spcBef>
              <a:buClr>
                <a:schemeClr val="hlink"/>
              </a:buClr>
            </a:pPr>
            <a:r>
              <a:rPr lang="en-US" sz="2300" b="1" u="sng">
                <a:solidFill>
                  <a:srgbClr val="0000FF"/>
                </a:solidFill>
              </a:rPr>
              <a:t>5. AI CẬP</a:t>
            </a:r>
          </a:p>
        </p:txBody>
      </p:sp>
      <p:pic>
        <p:nvPicPr>
          <p:cNvPr id="18435" name="Picture 5" descr="32"/>
          <p:cNvPicPr>
            <a:picLocks noChangeAspect="1" noChangeArrowheads="1"/>
          </p:cNvPicPr>
          <p:nvPr/>
        </p:nvPicPr>
        <p:blipFill>
          <a:blip r:embed="rId2"/>
          <a:srcRect/>
          <a:stretch>
            <a:fillRect/>
          </a:stretch>
        </p:blipFill>
        <p:spPr bwMode="auto">
          <a:xfrm>
            <a:off x="3492500" y="549275"/>
            <a:ext cx="4678363" cy="5334000"/>
          </a:xfrm>
          <a:prstGeom prst="rect">
            <a:avLst/>
          </a:prstGeom>
          <a:solidFill>
            <a:schemeClr val="bg1"/>
          </a:solidFill>
          <a:ln w="76200">
            <a:noFill/>
            <a:miter lim="800000"/>
            <a:headEnd/>
            <a:tailEnd/>
          </a:ln>
        </p:spPr>
      </p:pic>
      <p:sp>
        <p:nvSpPr>
          <p:cNvPr id="18436" name="Text Box 6"/>
          <p:cNvSpPr txBox="1">
            <a:spLocks noChangeArrowheads="1"/>
          </p:cNvSpPr>
          <p:nvPr/>
        </p:nvSpPr>
        <p:spPr bwMode="auto">
          <a:xfrm>
            <a:off x="684213" y="1125538"/>
            <a:ext cx="2303462" cy="3046412"/>
          </a:xfrm>
          <a:prstGeom prst="rect">
            <a:avLst/>
          </a:prstGeom>
          <a:noFill/>
          <a:ln w="9525">
            <a:noFill/>
            <a:miter lim="800000"/>
            <a:headEnd/>
            <a:tailEnd/>
          </a:ln>
        </p:spPr>
        <p:txBody>
          <a:bodyPr>
            <a:spAutoFit/>
          </a:bodyPr>
          <a:lstStyle/>
          <a:p>
            <a:pPr>
              <a:spcBef>
                <a:spcPct val="50000"/>
              </a:spcBef>
            </a:pPr>
            <a:r>
              <a:rPr lang="en-US" sz="2400" b="1"/>
              <a:t>*Quan sát bản đồ treo tường, cho biết vị trí của đất nước Ai Cập. Ai Cập có dòng sông nào chảy qua?</a:t>
            </a:r>
          </a:p>
        </p:txBody>
      </p:sp>
    </p:spTree>
  </p:cSld>
  <p:clrMapOvr>
    <a:masterClrMapping/>
  </p:clrMapOvr>
  <p:transition>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ChangeArrowheads="1"/>
          </p:cNvSpPr>
          <p:nvPr/>
        </p:nvSpPr>
        <p:spPr bwMode="auto">
          <a:xfrm>
            <a:off x="0" y="5516563"/>
            <a:ext cx="8820150" cy="936625"/>
          </a:xfrm>
          <a:prstGeom prst="rect">
            <a:avLst/>
          </a:prstGeom>
          <a:noFill/>
          <a:ln w="9525">
            <a:noFill/>
            <a:miter lim="800000"/>
            <a:headEnd/>
            <a:tailEnd/>
          </a:ln>
        </p:spPr>
        <p:txBody>
          <a:bodyPr/>
          <a:lstStyle/>
          <a:p>
            <a:pPr marL="342900" indent="-342900" algn="just">
              <a:spcBef>
                <a:spcPct val="20000"/>
              </a:spcBef>
            </a:pPr>
            <a:r>
              <a:rPr lang="en-US" sz="3200"/>
              <a:t>  </a:t>
            </a:r>
            <a:r>
              <a:rPr lang="en-US" sz="2400" b="1">
                <a:solidFill>
                  <a:srgbClr val="000099"/>
                </a:solidFill>
              </a:rPr>
              <a:t>Ai Cập có vị trí như thế nào? Dòng sông Nin đó có vai trò gì đối với Ai Cập?</a:t>
            </a:r>
          </a:p>
        </p:txBody>
      </p:sp>
      <p:pic>
        <p:nvPicPr>
          <p:cNvPr id="25606" name="Picture 6" descr="ban do 5"/>
          <p:cNvPicPr>
            <a:picLocks noChangeAspect="1" noChangeArrowheads="1"/>
          </p:cNvPicPr>
          <p:nvPr/>
        </p:nvPicPr>
        <p:blipFill>
          <a:blip r:embed="rId2">
            <a:lum contrast="40000"/>
          </a:blip>
          <a:srcRect/>
          <a:stretch>
            <a:fillRect/>
          </a:stretch>
        </p:blipFill>
        <p:spPr bwMode="auto">
          <a:xfrm>
            <a:off x="1357313" y="142875"/>
            <a:ext cx="6096000" cy="5181600"/>
          </a:xfrm>
          <a:prstGeom prst="rect">
            <a:avLst/>
          </a:prstGeom>
          <a:solidFill>
            <a:schemeClr val="tx1"/>
          </a:solidFill>
          <a:ln w="9525">
            <a:solidFill>
              <a:schemeClr val="tx1"/>
            </a:solidFill>
            <a:miter lim="800000"/>
            <a:headEnd/>
            <a:tailEnd/>
          </a:ln>
        </p:spPr>
      </p:pic>
      <p:grpSp>
        <p:nvGrpSpPr>
          <p:cNvPr id="2" name="Group 7"/>
          <p:cNvGrpSpPr>
            <a:grpSpLocks/>
          </p:cNvGrpSpPr>
          <p:nvPr/>
        </p:nvGrpSpPr>
        <p:grpSpPr bwMode="auto">
          <a:xfrm>
            <a:off x="5580063" y="260350"/>
            <a:ext cx="1582737" cy="4872038"/>
            <a:chOff x="3341" y="998"/>
            <a:chExt cx="952" cy="3069"/>
          </a:xfrm>
        </p:grpSpPr>
        <p:sp>
          <p:nvSpPr>
            <p:cNvPr id="19462" name="Freeform 8"/>
            <p:cNvSpPr>
              <a:spLocks/>
            </p:cNvSpPr>
            <p:nvPr/>
          </p:nvSpPr>
          <p:spPr bwMode="auto">
            <a:xfrm>
              <a:off x="3341" y="1011"/>
              <a:ext cx="952" cy="3056"/>
            </a:xfrm>
            <a:custGeom>
              <a:avLst/>
              <a:gdLst>
                <a:gd name="T0" fmla="*/ 0 w 952"/>
                <a:gd name="T1" fmla="*/ 0 h 3056"/>
                <a:gd name="T2" fmla="*/ 38 w 952"/>
                <a:gd name="T3" fmla="*/ 26 h 3056"/>
                <a:gd name="T4" fmla="*/ 51 w 952"/>
                <a:gd name="T5" fmla="*/ 103 h 3056"/>
                <a:gd name="T6" fmla="*/ 77 w 952"/>
                <a:gd name="T7" fmla="*/ 141 h 3056"/>
                <a:gd name="T8" fmla="*/ 115 w 952"/>
                <a:gd name="T9" fmla="*/ 141 h 3056"/>
                <a:gd name="T10" fmla="*/ 153 w 952"/>
                <a:gd name="T11" fmla="*/ 154 h 3056"/>
                <a:gd name="T12" fmla="*/ 179 w 952"/>
                <a:gd name="T13" fmla="*/ 346 h 3056"/>
                <a:gd name="T14" fmla="*/ 230 w 952"/>
                <a:gd name="T15" fmla="*/ 423 h 3056"/>
                <a:gd name="T16" fmla="*/ 205 w 952"/>
                <a:gd name="T17" fmla="*/ 589 h 3056"/>
                <a:gd name="T18" fmla="*/ 179 w 952"/>
                <a:gd name="T19" fmla="*/ 666 h 3056"/>
                <a:gd name="T20" fmla="*/ 217 w 952"/>
                <a:gd name="T21" fmla="*/ 1114 h 3056"/>
                <a:gd name="T22" fmla="*/ 281 w 952"/>
                <a:gd name="T23" fmla="*/ 1255 h 3056"/>
                <a:gd name="T24" fmla="*/ 307 w 952"/>
                <a:gd name="T25" fmla="*/ 1331 h 3056"/>
                <a:gd name="T26" fmla="*/ 384 w 952"/>
                <a:gd name="T27" fmla="*/ 1408 h 3056"/>
                <a:gd name="T28" fmla="*/ 448 w 952"/>
                <a:gd name="T29" fmla="*/ 1472 h 3056"/>
                <a:gd name="T30" fmla="*/ 461 w 952"/>
                <a:gd name="T31" fmla="*/ 1536 h 3056"/>
                <a:gd name="T32" fmla="*/ 537 w 952"/>
                <a:gd name="T33" fmla="*/ 1613 h 3056"/>
                <a:gd name="T34" fmla="*/ 589 w 952"/>
                <a:gd name="T35" fmla="*/ 1690 h 3056"/>
                <a:gd name="T36" fmla="*/ 768 w 952"/>
                <a:gd name="T37" fmla="*/ 1728 h 3056"/>
                <a:gd name="T38" fmla="*/ 819 w 952"/>
                <a:gd name="T39" fmla="*/ 1856 h 3056"/>
                <a:gd name="T40" fmla="*/ 845 w 952"/>
                <a:gd name="T41" fmla="*/ 1895 h 3056"/>
                <a:gd name="T42" fmla="*/ 883 w 952"/>
                <a:gd name="T43" fmla="*/ 2125 h 3056"/>
                <a:gd name="T44" fmla="*/ 870 w 952"/>
                <a:gd name="T45" fmla="*/ 2560 h 3056"/>
                <a:gd name="T46" fmla="*/ 857 w 952"/>
                <a:gd name="T47" fmla="*/ 2650 h 3056"/>
                <a:gd name="T48" fmla="*/ 819 w 952"/>
                <a:gd name="T49" fmla="*/ 2675 h 3056"/>
                <a:gd name="T50" fmla="*/ 793 w 952"/>
                <a:gd name="T51" fmla="*/ 2714 h 3056"/>
                <a:gd name="T52" fmla="*/ 742 w 952"/>
                <a:gd name="T53" fmla="*/ 2880 h 3056"/>
                <a:gd name="T54" fmla="*/ 512 w 952"/>
                <a:gd name="T55" fmla="*/ 3047 h 3056"/>
                <a:gd name="T56" fmla="*/ 550 w 952"/>
                <a:gd name="T57" fmla="*/ 3021 h 3056"/>
                <a:gd name="T58" fmla="*/ 665 w 952"/>
                <a:gd name="T59" fmla="*/ 2970 h 3056"/>
                <a:gd name="T60" fmla="*/ 742 w 952"/>
                <a:gd name="T61" fmla="*/ 2855 h 3056"/>
                <a:gd name="T62" fmla="*/ 729 w 952"/>
                <a:gd name="T63" fmla="*/ 2816 h 3056"/>
                <a:gd name="T64" fmla="*/ 781 w 952"/>
                <a:gd name="T65" fmla="*/ 2803 h 3056"/>
                <a:gd name="T66" fmla="*/ 819 w 952"/>
                <a:gd name="T67" fmla="*/ 2778 h 3056"/>
                <a:gd name="T68" fmla="*/ 845 w 952"/>
                <a:gd name="T69" fmla="*/ 2701 h 30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52"/>
                <a:gd name="T106" fmla="*/ 0 h 3056"/>
                <a:gd name="T107" fmla="*/ 952 w 952"/>
                <a:gd name="T108" fmla="*/ 3056 h 30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52" h="3056">
                  <a:moveTo>
                    <a:pt x="0" y="0"/>
                  </a:moveTo>
                  <a:cubicBezTo>
                    <a:pt x="13" y="9"/>
                    <a:pt x="31" y="12"/>
                    <a:pt x="38" y="26"/>
                  </a:cubicBezTo>
                  <a:cubicBezTo>
                    <a:pt x="50" y="49"/>
                    <a:pt x="43" y="78"/>
                    <a:pt x="51" y="103"/>
                  </a:cubicBezTo>
                  <a:cubicBezTo>
                    <a:pt x="56" y="118"/>
                    <a:pt x="68" y="128"/>
                    <a:pt x="77" y="141"/>
                  </a:cubicBezTo>
                  <a:cubicBezTo>
                    <a:pt x="98" y="73"/>
                    <a:pt x="76" y="110"/>
                    <a:pt x="115" y="141"/>
                  </a:cubicBezTo>
                  <a:cubicBezTo>
                    <a:pt x="125" y="149"/>
                    <a:pt x="140" y="150"/>
                    <a:pt x="153" y="154"/>
                  </a:cubicBezTo>
                  <a:cubicBezTo>
                    <a:pt x="136" y="208"/>
                    <a:pt x="151" y="295"/>
                    <a:pt x="179" y="346"/>
                  </a:cubicBezTo>
                  <a:cubicBezTo>
                    <a:pt x="194" y="373"/>
                    <a:pt x="230" y="423"/>
                    <a:pt x="230" y="423"/>
                  </a:cubicBezTo>
                  <a:cubicBezTo>
                    <a:pt x="226" y="457"/>
                    <a:pt x="216" y="548"/>
                    <a:pt x="205" y="589"/>
                  </a:cubicBezTo>
                  <a:cubicBezTo>
                    <a:pt x="198" y="615"/>
                    <a:pt x="179" y="666"/>
                    <a:pt x="179" y="666"/>
                  </a:cubicBezTo>
                  <a:cubicBezTo>
                    <a:pt x="229" y="1008"/>
                    <a:pt x="186" y="675"/>
                    <a:pt x="217" y="1114"/>
                  </a:cubicBezTo>
                  <a:cubicBezTo>
                    <a:pt x="222" y="1182"/>
                    <a:pt x="217" y="1233"/>
                    <a:pt x="281" y="1255"/>
                  </a:cubicBezTo>
                  <a:cubicBezTo>
                    <a:pt x="290" y="1280"/>
                    <a:pt x="288" y="1312"/>
                    <a:pt x="307" y="1331"/>
                  </a:cubicBezTo>
                  <a:cubicBezTo>
                    <a:pt x="333" y="1357"/>
                    <a:pt x="384" y="1408"/>
                    <a:pt x="384" y="1408"/>
                  </a:cubicBezTo>
                  <a:cubicBezTo>
                    <a:pt x="429" y="1542"/>
                    <a:pt x="349" y="1335"/>
                    <a:pt x="448" y="1472"/>
                  </a:cubicBezTo>
                  <a:cubicBezTo>
                    <a:pt x="461" y="1490"/>
                    <a:pt x="449" y="1518"/>
                    <a:pt x="461" y="1536"/>
                  </a:cubicBezTo>
                  <a:cubicBezTo>
                    <a:pt x="480" y="1566"/>
                    <a:pt x="517" y="1583"/>
                    <a:pt x="537" y="1613"/>
                  </a:cubicBezTo>
                  <a:cubicBezTo>
                    <a:pt x="554" y="1639"/>
                    <a:pt x="560" y="1680"/>
                    <a:pt x="589" y="1690"/>
                  </a:cubicBezTo>
                  <a:cubicBezTo>
                    <a:pt x="698" y="1726"/>
                    <a:pt x="639" y="1712"/>
                    <a:pt x="768" y="1728"/>
                  </a:cubicBezTo>
                  <a:cubicBezTo>
                    <a:pt x="849" y="1756"/>
                    <a:pt x="785" y="1721"/>
                    <a:pt x="819" y="1856"/>
                  </a:cubicBezTo>
                  <a:cubicBezTo>
                    <a:pt x="823" y="1871"/>
                    <a:pt x="836" y="1882"/>
                    <a:pt x="845" y="1895"/>
                  </a:cubicBezTo>
                  <a:cubicBezTo>
                    <a:pt x="788" y="1978"/>
                    <a:pt x="831" y="2055"/>
                    <a:pt x="883" y="2125"/>
                  </a:cubicBezTo>
                  <a:cubicBezTo>
                    <a:pt x="918" y="2261"/>
                    <a:pt x="952" y="2440"/>
                    <a:pt x="870" y="2560"/>
                  </a:cubicBezTo>
                  <a:cubicBezTo>
                    <a:pt x="866" y="2590"/>
                    <a:pt x="869" y="2622"/>
                    <a:pt x="857" y="2650"/>
                  </a:cubicBezTo>
                  <a:cubicBezTo>
                    <a:pt x="851" y="2664"/>
                    <a:pt x="830" y="2664"/>
                    <a:pt x="819" y="2675"/>
                  </a:cubicBezTo>
                  <a:cubicBezTo>
                    <a:pt x="808" y="2686"/>
                    <a:pt x="802" y="2701"/>
                    <a:pt x="793" y="2714"/>
                  </a:cubicBezTo>
                  <a:cubicBezTo>
                    <a:pt x="787" y="2732"/>
                    <a:pt x="756" y="2855"/>
                    <a:pt x="742" y="2880"/>
                  </a:cubicBezTo>
                  <a:cubicBezTo>
                    <a:pt x="712" y="2933"/>
                    <a:pt x="569" y="3005"/>
                    <a:pt x="512" y="3047"/>
                  </a:cubicBezTo>
                  <a:cubicBezTo>
                    <a:pt x="500" y="3056"/>
                    <a:pt x="538" y="3030"/>
                    <a:pt x="550" y="3021"/>
                  </a:cubicBezTo>
                  <a:cubicBezTo>
                    <a:pt x="622" y="2969"/>
                    <a:pt x="577" y="2988"/>
                    <a:pt x="665" y="2970"/>
                  </a:cubicBezTo>
                  <a:cubicBezTo>
                    <a:pt x="693" y="2928"/>
                    <a:pt x="726" y="2903"/>
                    <a:pt x="742" y="2855"/>
                  </a:cubicBezTo>
                  <a:cubicBezTo>
                    <a:pt x="738" y="2842"/>
                    <a:pt x="721" y="2827"/>
                    <a:pt x="729" y="2816"/>
                  </a:cubicBezTo>
                  <a:cubicBezTo>
                    <a:pt x="740" y="2802"/>
                    <a:pt x="765" y="2810"/>
                    <a:pt x="781" y="2803"/>
                  </a:cubicBezTo>
                  <a:cubicBezTo>
                    <a:pt x="795" y="2797"/>
                    <a:pt x="806" y="2786"/>
                    <a:pt x="819" y="2778"/>
                  </a:cubicBezTo>
                  <a:cubicBezTo>
                    <a:pt x="852" y="2728"/>
                    <a:pt x="845" y="2755"/>
                    <a:pt x="845" y="2701"/>
                  </a:cubicBezTo>
                </a:path>
              </a:pathLst>
            </a:custGeom>
            <a:noFill/>
            <a:ln w="66675">
              <a:pattFill prst="pct5">
                <a:fgClr>
                  <a:srgbClr val="FF0000"/>
                </a:fgClr>
                <a:bgClr>
                  <a:srgbClr val="FF0000"/>
                </a:bgClr>
              </a:pattFill>
              <a:round/>
              <a:headEnd/>
              <a:tailEnd/>
            </a:ln>
          </p:spPr>
          <p:txBody>
            <a:bodyPr/>
            <a:lstStyle/>
            <a:p>
              <a:endParaRPr lang="en-US"/>
            </a:p>
          </p:txBody>
        </p:sp>
        <p:sp>
          <p:nvSpPr>
            <p:cNvPr id="19463" name="Freeform 9"/>
            <p:cNvSpPr>
              <a:spLocks/>
            </p:cNvSpPr>
            <p:nvPr/>
          </p:nvSpPr>
          <p:spPr bwMode="auto">
            <a:xfrm>
              <a:off x="3520" y="998"/>
              <a:ext cx="256" cy="256"/>
            </a:xfrm>
            <a:custGeom>
              <a:avLst/>
              <a:gdLst>
                <a:gd name="T0" fmla="*/ 256 w 256"/>
                <a:gd name="T1" fmla="*/ 0 h 256"/>
                <a:gd name="T2" fmla="*/ 115 w 256"/>
                <a:gd name="T3" fmla="*/ 128 h 256"/>
                <a:gd name="T4" fmla="*/ 0 w 256"/>
                <a:gd name="T5" fmla="*/ 256 h 256"/>
                <a:gd name="T6" fmla="*/ 0 60000 65536"/>
                <a:gd name="T7" fmla="*/ 0 60000 65536"/>
                <a:gd name="T8" fmla="*/ 0 60000 65536"/>
                <a:gd name="T9" fmla="*/ 0 w 256"/>
                <a:gd name="T10" fmla="*/ 0 h 256"/>
                <a:gd name="T11" fmla="*/ 256 w 256"/>
                <a:gd name="T12" fmla="*/ 256 h 256"/>
              </a:gdLst>
              <a:ahLst/>
              <a:cxnLst>
                <a:cxn ang="T6">
                  <a:pos x="T0" y="T1"/>
                </a:cxn>
                <a:cxn ang="T7">
                  <a:pos x="T2" y="T3"/>
                </a:cxn>
                <a:cxn ang="T8">
                  <a:pos x="T4" y="T5"/>
                </a:cxn>
              </a:cxnLst>
              <a:rect l="T9" t="T10" r="T11" b="T12"/>
              <a:pathLst>
                <a:path w="256" h="256">
                  <a:moveTo>
                    <a:pt x="256" y="0"/>
                  </a:moveTo>
                  <a:cubicBezTo>
                    <a:pt x="203" y="40"/>
                    <a:pt x="170" y="92"/>
                    <a:pt x="115" y="128"/>
                  </a:cubicBezTo>
                  <a:cubicBezTo>
                    <a:pt x="91" y="165"/>
                    <a:pt x="38" y="238"/>
                    <a:pt x="0" y="256"/>
                  </a:cubicBezTo>
                </a:path>
              </a:pathLst>
            </a:custGeom>
            <a:noFill/>
            <a:ln w="53975">
              <a:solidFill>
                <a:srgbClr val="FF0000"/>
              </a:solidFill>
              <a:round/>
              <a:headEnd/>
              <a:tailEnd/>
            </a:ln>
          </p:spPr>
          <p:txBody>
            <a:bodyPr/>
            <a:lstStyle/>
            <a:p>
              <a:endParaRPr lang="en-US"/>
            </a:p>
          </p:txBody>
        </p:sp>
      </p:grpSp>
      <p:sp>
        <p:nvSpPr>
          <p:cNvPr id="25610" name="Text Box 10"/>
          <p:cNvSpPr txBox="1">
            <a:spLocks noChangeArrowheads="1"/>
          </p:cNvSpPr>
          <p:nvPr/>
        </p:nvSpPr>
        <p:spPr bwMode="auto">
          <a:xfrm rot="-2193398">
            <a:off x="6442075" y="1268413"/>
            <a:ext cx="552450" cy="1573212"/>
          </a:xfrm>
          <a:prstGeom prst="rect">
            <a:avLst/>
          </a:prstGeom>
          <a:noFill/>
          <a:ln w="9525">
            <a:noFill/>
            <a:miter lim="800000"/>
            <a:headEnd/>
            <a:tailEnd/>
          </a:ln>
        </p:spPr>
        <p:txBody>
          <a:bodyPr vert="eaVert">
            <a:spAutoFit/>
          </a:bodyPr>
          <a:lstStyle/>
          <a:p>
            <a:pPr>
              <a:spcBef>
                <a:spcPct val="50000"/>
              </a:spcBef>
            </a:pPr>
            <a:r>
              <a:rPr lang="en-US" sz="2400" b="1"/>
              <a:t>Sông Nin</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plus(in)">
                                      <p:cBhvr>
                                        <p:cTn id="7" dur="2000"/>
                                        <p:tgtEl>
                                          <p:spTgt spid="2560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5606"/>
                                        </p:tgtEl>
                                        <p:attrNameLst>
                                          <p:attrName>style.visibility</p:attrName>
                                        </p:attrNameLst>
                                      </p:cBhvr>
                                      <p:to>
                                        <p:strVal val="visible"/>
                                      </p:to>
                                    </p:set>
                                    <p:animEffect transition="in" filter="circle(in)">
                                      <p:cBhvr>
                                        <p:cTn id="10" dur="2000"/>
                                        <p:tgtEl>
                                          <p:spTgt spid="25606"/>
                                        </p:tgtEl>
                                      </p:cBhvr>
                                    </p:animEffect>
                                  </p:childTnLst>
                                </p:cTn>
                              </p:par>
                            </p:childTnLst>
                          </p:cTn>
                        </p:par>
                        <p:par>
                          <p:cTn id="11" fill="hold" nodeType="afterGroup">
                            <p:stCondLst>
                              <p:cond delay="2000"/>
                            </p:stCondLst>
                            <p:childTnLst>
                              <p:par>
                                <p:cTn id="12" presetID="6"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5610"/>
                                        </p:tgtEl>
                                        <p:attrNameLst>
                                          <p:attrName>style.visibility</p:attrName>
                                        </p:attrNameLst>
                                      </p:cBhvr>
                                      <p:to>
                                        <p:strVal val="visible"/>
                                      </p:to>
                                    </p:set>
                                    <p:animEffect transition="in" filter="circle(in)">
                                      <p:cBhvr>
                                        <p:cTn id="17" dur="2000"/>
                                        <p:tgtEl>
                                          <p:spTgt spid="25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descr="Download"/>
          <p:cNvPicPr>
            <a:picLocks noChangeAspect="1" noChangeArrowheads="1"/>
          </p:cNvPicPr>
          <p:nvPr/>
        </p:nvPicPr>
        <p:blipFill>
          <a:blip r:embed="rId2"/>
          <a:srcRect/>
          <a:stretch>
            <a:fillRect/>
          </a:stretch>
        </p:blipFill>
        <p:spPr bwMode="auto">
          <a:xfrm>
            <a:off x="0" y="0"/>
            <a:ext cx="4500563" cy="3213100"/>
          </a:xfrm>
          <a:prstGeom prst="rect">
            <a:avLst/>
          </a:prstGeom>
          <a:noFill/>
          <a:ln w="9525">
            <a:noFill/>
            <a:miter lim="800000"/>
            <a:headEnd/>
            <a:tailEnd/>
          </a:ln>
        </p:spPr>
      </p:pic>
      <p:pic>
        <p:nvPicPr>
          <p:cNvPr id="28678" name="Picture 6" descr="nilefromabovenarrowangle1"/>
          <p:cNvPicPr>
            <a:picLocks noChangeAspect="1" noChangeArrowheads="1"/>
          </p:cNvPicPr>
          <p:nvPr/>
        </p:nvPicPr>
        <p:blipFill>
          <a:blip r:embed="rId3"/>
          <a:srcRect/>
          <a:stretch>
            <a:fillRect/>
          </a:stretch>
        </p:blipFill>
        <p:spPr bwMode="auto">
          <a:xfrm>
            <a:off x="0" y="3141663"/>
            <a:ext cx="4572000" cy="3716337"/>
          </a:xfrm>
          <a:prstGeom prst="rect">
            <a:avLst/>
          </a:prstGeom>
          <a:noFill/>
          <a:ln w="9525">
            <a:noFill/>
            <a:miter lim="800000"/>
            <a:headEnd/>
            <a:tailEnd/>
          </a:ln>
        </p:spPr>
      </p:pic>
      <p:pic>
        <p:nvPicPr>
          <p:cNvPr id="28679" name="Picture 7" descr="kenh dao xu e 2"/>
          <p:cNvPicPr>
            <a:picLocks noChangeAspect="1" noChangeArrowheads="1"/>
          </p:cNvPicPr>
          <p:nvPr/>
        </p:nvPicPr>
        <p:blipFill>
          <a:blip r:embed="rId4"/>
          <a:srcRect/>
          <a:stretch>
            <a:fillRect/>
          </a:stretch>
        </p:blipFill>
        <p:spPr bwMode="auto">
          <a:xfrm>
            <a:off x="4500563" y="0"/>
            <a:ext cx="4643437" cy="3213100"/>
          </a:xfrm>
          <a:prstGeom prst="rect">
            <a:avLst/>
          </a:prstGeom>
          <a:noFill/>
          <a:ln w="9525">
            <a:noFill/>
            <a:miter lim="800000"/>
            <a:headEnd/>
            <a:tailEnd/>
          </a:ln>
        </p:spPr>
      </p:pic>
      <p:sp>
        <p:nvSpPr>
          <p:cNvPr id="28680" name="Text Box 8"/>
          <p:cNvSpPr txBox="1">
            <a:spLocks noChangeArrowheads="1"/>
          </p:cNvSpPr>
          <p:nvPr/>
        </p:nvSpPr>
        <p:spPr bwMode="auto">
          <a:xfrm>
            <a:off x="4643438" y="188913"/>
            <a:ext cx="2359025" cy="457200"/>
          </a:xfrm>
          <a:prstGeom prst="rect">
            <a:avLst/>
          </a:prstGeom>
          <a:noFill/>
          <a:ln w="9525">
            <a:noFill/>
            <a:miter lim="800000"/>
            <a:headEnd/>
            <a:tailEnd/>
          </a:ln>
        </p:spPr>
        <p:txBody>
          <a:bodyPr>
            <a:spAutoFit/>
          </a:bodyPr>
          <a:lstStyle/>
          <a:p>
            <a:pPr>
              <a:spcBef>
                <a:spcPct val="50000"/>
              </a:spcBef>
            </a:pPr>
            <a:r>
              <a:rPr lang="en-US" sz="2400" b="1">
                <a:cs typeface="Arial" charset="0"/>
              </a:rPr>
              <a:t>Kênh Xuy - ê</a:t>
            </a:r>
          </a:p>
        </p:txBody>
      </p:sp>
      <p:pic>
        <p:nvPicPr>
          <p:cNvPr id="28681" name="Picture 9" descr="song%20nil"/>
          <p:cNvPicPr>
            <a:picLocks noChangeAspect="1" noChangeArrowheads="1"/>
          </p:cNvPicPr>
          <p:nvPr/>
        </p:nvPicPr>
        <p:blipFill>
          <a:blip r:embed="rId5"/>
          <a:srcRect/>
          <a:stretch>
            <a:fillRect/>
          </a:stretch>
        </p:blipFill>
        <p:spPr bwMode="auto">
          <a:xfrm>
            <a:off x="4500563" y="3213100"/>
            <a:ext cx="4643437" cy="3644900"/>
          </a:xfrm>
          <a:prstGeom prst="rect">
            <a:avLst/>
          </a:prstGeom>
          <a:noFill/>
          <a:ln w="9525">
            <a:noFill/>
            <a:miter lim="800000"/>
            <a:headEnd/>
            <a:tailEnd/>
          </a:ln>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strips(downLeft)">
                                      <p:cBhvr>
                                        <p:cTn id="7" dur="500"/>
                                        <p:tgtEl>
                                          <p:spTgt spid="286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8680"/>
                                        </p:tgtEl>
                                        <p:attrNameLst>
                                          <p:attrName>style.visibility</p:attrName>
                                        </p:attrNameLst>
                                      </p:cBhvr>
                                      <p:to>
                                        <p:strVal val="visible"/>
                                      </p:to>
                                    </p:set>
                                    <p:animEffect transition="in" filter="strips(downLeft)">
                                      <p:cBhvr>
                                        <p:cTn id="12" dur="500"/>
                                        <p:tgtEl>
                                          <p:spTgt spid="28680"/>
                                        </p:tgtEl>
                                      </p:cBhvr>
                                    </p:animEffect>
                                  </p:childTnLst>
                                </p:cTn>
                              </p:par>
                              <p:par>
                                <p:cTn id="13" presetID="18" presetClass="entr" presetSubtype="12" fill="hold" nodeType="withEffect">
                                  <p:stCondLst>
                                    <p:cond delay="0"/>
                                  </p:stCondLst>
                                  <p:childTnLst>
                                    <p:set>
                                      <p:cBhvr>
                                        <p:cTn id="14" dur="1" fill="hold">
                                          <p:stCondLst>
                                            <p:cond delay="0"/>
                                          </p:stCondLst>
                                        </p:cTn>
                                        <p:tgtEl>
                                          <p:spTgt spid="28679"/>
                                        </p:tgtEl>
                                        <p:attrNameLst>
                                          <p:attrName>style.visibility</p:attrName>
                                        </p:attrNameLst>
                                      </p:cBhvr>
                                      <p:to>
                                        <p:strVal val="visible"/>
                                      </p:to>
                                    </p:set>
                                    <p:animEffect transition="in" filter="strips(downLeft)">
                                      <p:cBhvr>
                                        <p:cTn id="15" dur="500"/>
                                        <p:tgtEl>
                                          <p:spTgt spid="2867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nodeType="clickEffect">
                                  <p:stCondLst>
                                    <p:cond delay="0"/>
                                  </p:stCondLst>
                                  <p:childTnLst>
                                    <p:set>
                                      <p:cBhvr>
                                        <p:cTn id="19" dur="1" fill="hold">
                                          <p:stCondLst>
                                            <p:cond delay="0"/>
                                          </p:stCondLst>
                                        </p:cTn>
                                        <p:tgtEl>
                                          <p:spTgt spid="28678"/>
                                        </p:tgtEl>
                                        <p:attrNameLst>
                                          <p:attrName>style.visibility</p:attrName>
                                        </p:attrNameLst>
                                      </p:cBhvr>
                                      <p:to>
                                        <p:strVal val="visible"/>
                                      </p:to>
                                    </p:set>
                                    <p:animEffect transition="in" filter="strips(downLeft)">
                                      <p:cBhvr>
                                        <p:cTn id="20" dur="500"/>
                                        <p:tgtEl>
                                          <p:spTgt spid="28678"/>
                                        </p:tgtEl>
                                      </p:cBhvr>
                                    </p:animEffect>
                                  </p:childTnLst>
                                </p:cTn>
                              </p:par>
                              <p:par>
                                <p:cTn id="21" presetID="18" presetClass="entr" presetSubtype="12" fill="hold" nodeType="withEffect">
                                  <p:stCondLst>
                                    <p:cond delay="0"/>
                                  </p:stCondLst>
                                  <p:childTnLst>
                                    <p:set>
                                      <p:cBhvr>
                                        <p:cTn id="22" dur="1" fill="hold">
                                          <p:stCondLst>
                                            <p:cond delay="0"/>
                                          </p:stCondLst>
                                        </p:cTn>
                                        <p:tgtEl>
                                          <p:spTgt spid="28681"/>
                                        </p:tgtEl>
                                        <p:attrNameLst>
                                          <p:attrName>style.visibility</p:attrName>
                                        </p:attrNameLst>
                                      </p:cBhvr>
                                      <p:to>
                                        <p:strVal val="visible"/>
                                      </p:to>
                                    </p:set>
                                    <p:animEffect transition="in" filter="strips(downLeft)">
                                      <p:cBhvr>
                                        <p:cTn id="23" dur="500"/>
                                        <p:tgtEl>
                                          <p:spTgt spid="28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ph type="title"/>
          </p:nvPr>
        </p:nvSpPr>
        <p:spPr>
          <a:xfrm>
            <a:off x="395288" y="260350"/>
            <a:ext cx="8229600" cy="1143000"/>
          </a:xfrm>
          <a:noFill/>
        </p:spPr>
        <p:txBody>
          <a:bodyPr/>
          <a:lstStyle/>
          <a:p>
            <a:pPr eaLnBrk="1" hangingPunct="1"/>
            <a:r>
              <a:rPr lang="en-US" sz="2400" b="1" u="sng" smtClean="0">
                <a:solidFill>
                  <a:srgbClr val="660033"/>
                </a:solidFill>
              </a:rPr>
              <a:t>Địa lí</a:t>
            </a:r>
          </a:p>
        </p:txBody>
      </p:sp>
      <p:sp>
        <p:nvSpPr>
          <p:cNvPr id="4104" name="Text Box 8"/>
          <p:cNvSpPr txBox="1">
            <a:spLocks noChangeArrowheads="1"/>
          </p:cNvSpPr>
          <p:nvPr/>
        </p:nvSpPr>
        <p:spPr bwMode="auto">
          <a:xfrm>
            <a:off x="250825" y="2565400"/>
            <a:ext cx="8353425" cy="519113"/>
          </a:xfrm>
          <a:prstGeom prst="rect">
            <a:avLst/>
          </a:prstGeom>
          <a:noFill/>
          <a:ln w="9525">
            <a:noFill/>
            <a:miter lim="800000"/>
            <a:headEnd/>
            <a:tailEnd/>
          </a:ln>
        </p:spPr>
        <p:txBody>
          <a:bodyPr>
            <a:spAutoFit/>
          </a:bodyPr>
          <a:lstStyle/>
          <a:p>
            <a:pPr>
              <a:spcBef>
                <a:spcPct val="50000"/>
              </a:spcBef>
            </a:pPr>
            <a:r>
              <a:rPr lang="en-US" sz="2800" b="1">
                <a:cs typeface="Arial" charset="0"/>
              </a:rPr>
              <a:t>* Khí hậu ở Châu Phi có đặc điểm như thế nào?</a:t>
            </a:r>
          </a:p>
        </p:txBody>
      </p:sp>
      <p:sp>
        <p:nvSpPr>
          <p:cNvPr id="4105" name="Text Box 9"/>
          <p:cNvSpPr txBox="1">
            <a:spLocks noChangeArrowheads="1"/>
          </p:cNvSpPr>
          <p:nvPr/>
        </p:nvSpPr>
        <p:spPr bwMode="auto">
          <a:xfrm>
            <a:off x="533400" y="1676400"/>
            <a:ext cx="2670175" cy="579438"/>
          </a:xfrm>
          <a:prstGeom prst="rect">
            <a:avLst/>
          </a:prstGeom>
          <a:noFill/>
          <a:ln w="9525">
            <a:noFill/>
            <a:miter lim="800000"/>
            <a:headEnd/>
            <a:tailEnd/>
          </a:ln>
        </p:spPr>
        <p:txBody>
          <a:bodyPr>
            <a:spAutoFit/>
          </a:bodyPr>
          <a:lstStyle/>
          <a:p>
            <a:pPr>
              <a:spcBef>
                <a:spcPct val="50000"/>
              </a:spcBef>
            </a:pPr>
            <a:r>
              <a:rPr lang="en-US" sz="3200" b="1">
                <a:solidFill>
                  <a:srgbClr val="800000"/>
                </a:solidFill>
                <a:cs typeface="Arial" charset="0"/>
              </a:rPr>
              <a:t>*Kiểm tra :</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105"/>
                                        </p:tgtEl>
                                        <p:attrNameLst>
                                          <p:attrName>style.visibility</p:attrName>
                                        </p:attrNameLst>
                                      </p:cBhvr>
                                      <p:to>
                                        <p:strVal val="visible"/>
                                      </p:to>
                                    </p:set>
                                    <p:animEffect transition="in" filter="slide(fromBottom)">
                                      <p:cBhvr>
                                        <p:cTn id="7" dur="500"/>
                                        <p:tgtEl>
                                          <p:spTgt spid="41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104"/>
                                        </p:tgtEl>
                                        <p:attrNameLst>
                                          <p:attrName>style.visibility</p:attrName>
                                        </p:attrNameLst>
                                      </p:cBhvr>
                                      <p:to>
                                        <p:strVal val="visible"/>
                                      </p:to>
                                    </p:set>
                                    <p:animEffect transition="in" filter="slide(fromBottom)">
                                      <p:cBhvr>
                                        <p:cTn id="12"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p:bldP spid="410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8313" y="0"/>
            <a:ext cx="8229600" cy="1143000"/>
          </a:xfrm>
        </p:spPr>
        <p:txBody>
          <a:bodyPr/>
          <a:lstStyle/>
          <a:p>
            <a:pPr eaLnBrk="1" hangingPunct="1"/>
            <a:r>
              <a:rPr lang="en-US" sz="2800" b="1" smtClean="0"/>
              <a:t/>
            </a:r>
            <a:br>
              <a:rPr lang="en-US" sz="2800" b="1" smtClean="0"/>
            </a:br>
            <a:r>
              <a:rPr lang="en-US" sz="2000" b="1" smtClean="0">
                <a:solidFill>
                  <a:srgbClr val="000099"/>
                </a:solidFill>
              </a:rPr>
              <a:t>Ai Cập nổi tiếng với những công trình kiến trúc</a:t>
            </a:r>
            <a:r>
              <a:rPr lang="en-US" sz="2000" smtClean="0">
                <a:solidFill>
                  <a:srgbClr val="000099"/>
                </a:solidFill>
              </a:rPr>
              <a:t> </a:t>
            </a:r>
            <a:r>
              <a:rPr lang="en-US" sz="2000" b="1" smtClean="0">
                <a:solidFill>
                  <a:srgbClr val="000099"/>
                </a:solidFill>
              </a:rPr>
              <a:t>cổ nào? Em biết gì về những công trình kiến trúc đó?</a:t>
            </a:r>
            <a:br>
              <a:rPr lang="en-US" sz="2000" b="1" smtClean="0">
                <a:solidFill>
                  <a:srgbClr val="000099"/>
                </a:solidFill>
              </a:rPr>
            </a:br>
            <a:endParaRPr lang="en-US" sz="2000" b="1" smtClean="0">
              <a:solidFill>
                <a:srgbClr val="000099"/>
              </a:solidFill>
            </a:endParaRPr>
          </a:p>
        </p:txBody>
      </p:sp>
      <p:sp>
        <p:nvSpPr>
          <p:cNvPr id="21507" name="Rectangle 3"/>
          <p:cNvSpPr>
            <a:spLocks noGrp="1" noChangeArrowheads="1"/>
          </p:cNvSpPr>
          <p:nvPr>
            <p:ph sz="quarter" idx="1"/>
          </p:nvPr>
        </p:nvSpPr>
        <p:spPr>
          <a:xfrm>
            <a:off x="468313" y="1628775"/>
            <a:ext cx="4038600" cy="2185988"/>
          </a:xfrm>
        </p:spPr>
        <p:txBody>
          <a:bodyPr/>
          <a:lstStyle/>
          <a:p>
            <a:pPr eaLnBrk="1" hangingPunct="1"/>
            <a:endParaRPr lang="vi-VN" sz="2400" smtClean="0"/>
          </a:p>
        </p:txBody>
      </p:sp>
      <p:sp>
        <p:nvSpPr>
          <p:cNvPr id="21508" name="Rectangle 5"/>
          <p:cNvSpPr>
            <a:spLocks noGrp="1" noChangeArrowheads="1"/>
          </p:cNvSpPr>
          <p:nvPr>
            <p:ph sz="half" idx="3"/>
          </p:nvPr>
        </p:nvSpPr>
        <p:spPr/>
        <p:txBody>
          <a:bodyPr/>
          <a:lstStyle/>
          <a:p>
            <a:pPr eaLnBrk="1" hangingPunct="1"/>
            <a:endParaRPr lang="vi-VN" sz="2800" smtClean="0"/>
          </a:p>
        </p:txBody>
      </p:sp>
      <p:pic>
        <p:nvPicPr>
          <p:cNvPr id="30726" name="Picture 6" descr="11"/>
          <p:cNvPicPr>
            <a:picLocks noChangeAspect="1" noChangeArrowheads="1"/>
          </p:cNvPicPr>
          <p:nvPr/>
        </p:nvPicPr>
        <p:blipFill>
          <a:blip r:embed="rId3"/>
          <a:srcRect/>
          <a:stretch>
            <a:fillRect/>
          </a:stretch>
        </p:blipFill>
        <p:spPr bwMode="auto">
          <a:xfrm>
            <a:off x="0" y="3933825"/>
            <a:ext cx="4643438" cy="2924175"/>
          </a:xfrm>
          <a:prstGeom prst="rect">
            <a:avLst/>
          </a:prstGeom>
          <a:noFill/>
          <a:ln w="9525">
            <a:noFill/>
            <a:miter lim="800000"/>
            <a:headEnd/>
            <a:tailEnd/>
          </a:ln>
        </p:spPr>
      </p:pic>
      <p:pic>
        <p:nvPicPr>
          <p:cNvPr id="30727" name="Picture 7" descr="10890390-Tem"/>
          <p:cNvPicPr>
            <a:picLocks noChangeAspect="1" noChangeArrowheads="1"/>
          </p:cNvPicPr>
          <p:nvPr/>
        </p:nvPicPr>
        <p:blipFill>
          <a:blip r:embed="rId4"/>
          <a:srcRect/>
          <a:stretch>
            <a:fillRect/>
          </a:stretch>
        </p:blipFill>
        <p:spPr bwMode="auto">
          <a:xfrm>
            <a:off x="4643438" y="3860800"/>
            <a:ext cx="4500562" cy="2997200"/>
          </a:xfrm>
          <a:prstGeom prst="rect">
            <a:avLst/>
          </a:prstGeom>
          <a:noFill/>
          <a:ln w="9525">
            <a:noFill/>
            <a:miter lim="800000"/>
            <a:headEnd/>
            <a:tailEnd/>
          </a:ln>
        </p:spPr>
      </p:pic>
      <p:pic>
        <p:nvPicPr>
          <p:cNvPr id="30728" name="Picture 8" descr="img144"/>
          <p:cNvPicPr>
            <a:picLocks noChangeAspect="1" noChangeArrowheads="1"/>
          </p:cNvPicPr>
          <p:nvPr/>
        </p:nvPicPr>
        <p:blipFill>
          <a:blip r:embed="rId5"/>
          <a:srcRect/>
          <a:stretch>
            <a:fillRect/>
          </a:stretch>
        </p:blipFill>
        <p:spPr bwMode="auto">
          <a:xfrm>
            <a:off x="0" y="981075"/>
            <a:ext cx="4572000" cy="2952750"/>
          </a:xfrm>
          <a:prstGeom prst="rect">
            <a:avLst/>
          </a:prstGeom>
          <a:noFill/>
          <a:ln w="9525">
            <a:noFill/>
            <a:miter lim="800000"/>
            <a:headEnd/>
            <a:tailEnd/>
          </a:ln>
        </p:spPr>
      </p:pic>
      <p:pic>
        <p:nvPicPr>
          <p:cNvPr id="30732" name="Picture 12" descr="du-lich-ai-cap-du-thuyen-5-tren-song-nile-toi-cairo-8211-aswan-luxors-3"/>
          <p:cNvPicPr>
            <a:picLocks noGrp="1" noChangeAspect="1" noChangeArrowheads="1"/>
          </p:cNvPicPr>
          <p:nvPr>
            <p:ph sz="quarter" idx="2"/>
          </p:nvPr>
        </p:nvPicPr>
        <p:blipFill>
          <a:blip r:embed="rId6"/>
          <a:srcRect/>
          <a:stretch>
            <a:fillRect/>
          </a:stretch>
        </p:blipFill>
        <p:spPr>
          <a:xfrm>
            <a:off x="4572000" y="908050"/>
            <a:ext cx="4572000" cy="2997200"/>
          </a:xfrm>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0728"/>
                                        </p:tgtEl>
                                        <p:attrNameLst>
                                          <p:attrName>style.visibility</p:attrName>
                                        </p:attrNameLst>
                                      </p:cBhvr>
                                      <p:to>
                                        <p:strVal val="visible"/>
                                      </p:to>
                                    </p:set>
                                    <p:animEffect transition="in" filter="strips(downLeft)">
                                      <p:cBhvr>
                                        <p:cTn id="7" dur="500"/>
                                        <p:tgtEl>
                                          <p:spTgt spid="30728"/>
                                        </p:tgtEl>
                                      </p:cBhvr>
                                    </p:animEffect>
                                  </p:childTnLst>
                                </p:cTn>
                              </p:par>
                              <p:par>
                                <p:cTn id="8" presetID="18" presetClass="entr" presetSubtype="12" fill="hold" nodeType="withEffect">
                                  <p:stCondLst>
                                    <p:cond delay="0"/>
                                  </p:stCondLst>
                                  <p:childTnLst>
                                    <p:set>
                                      <p:cBhvr>
                                        <p:cTn id="9" dur="1" fill="hold">
                                          <p:stCondLst>
                                            <p:cond delay="0"/>
                                          </p:stCondLst>
                                        </p:cTn>
                                        <p:tgtEl>
                                          <p:spTgt spid="30732"/>
                                        </p:tgtEl>
                                        <p:attrNameLst>
                                          <p:attrName>style.visibility</p:attrName>
                                        </p:attrNameLst>
                                      </p:cBhvr>
                                      <p:to>
                                        <p:strVal val="visible"/>
                                      </p:to>
                                    </p:set>
                                    <p:animEffect transition="in" filter="strips(downLeft)">
                                      <p:cBhvr>
                                        <p:cTn id="10" dur="500"/>
                                        <p:tgtEl>
                                          <p:spTgt spid="3073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30726"/>
                                        </p:tgtEl>
                                        <p:attrNameLst>
                                          <p:attrName>style.visibility</p:attrName>
                                        </p:attrNameLst>
                                      </p:cBhvr>
                                      <p:to>
                                        <p:strVal val="visible"/>
                                      </p:to>
                                    </p:set>
                                    <p:animEffect transition="in" filter="strips(downLeft)">
                                      <p:cBhvr>
                                        <p:cTn id="15" dur="500"/>
                                        <p:tgtEl>
                                          <p:spTgt spid="30726"/>
                                        </p:tgtEl>
                                      </p:cBhvr>
                                    </p:animEffect>
                                  </p:childTnLst>
                                </p:cTn>
                              </p:par>
                              <p:par>
                                <p:cTn id="16" presetID="18" presetClass="entr" presetSubtype="12" fill="hold" nodeType="withEffect">
                                  <p:stCondLst>
                                    <p:cond delay="0"/>
                                  </p:stCondLst>
                                  <p:childTnLst>
                                    <p:set>
                                      <p:cBhvr>
                                        <p:cTn id="17" dur="1" fill="hold">
                                          <p:stCondLst>
                                            <p:cond delay="0"/>
                                          </p:stCondLst>
                                        </p:cTn>
                                        <p:tgtEl>
                                          <p:spTgt spid="30727"/>
                                        </p:tgtEl>
                                        <p:attrNameLst>
                                          <p:attrName>style.visibility</p:attrName>
                                        </p:attrNameLst>
                                      </p:cBhvr>
                                      <p:to>
                                        <p:strVal val="visible"/>
                                      </p:to>
                                    </p:set>
                                    <p:animEffect transition="in" filter="strips(downLeft)">
                                      <p:cBhvr>
                                        <p:cTn id="18" dur="500"/>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323850" y="944563"/>
            <a:ext cx="7162800" cy="519112"/>
          </a:xfrm>
          <a:prstGeom prst="rect">
            <a:avLst/>
          </a:prstGeom>
          <a:noFill/>
          <a:ln w="9525">
            <a:noFill/>
            <a:miter lim="800000"/>
            <a:headEnd/>
            <a:tailEnd/>
          </a:ln>
        </p:spPr>
        <p:txBody>
          <a:bodyPr>
            <a:spAutoFit/>
          </a:bodyPr>
          <a:lstStyle/>
          <a:p>
            <a:pPr>
              <a:spcBef>
                <a:spcPct val="50000"/>
              </a:spcBef>
              <a:buFont typeface="Wingdings" pitchFamily="2" charset="2"/>
              <a:buNone/>
            </a:pPr>
            <a:r>
              <a:rPr lang="en-US" sz="2800" b="1">
                <a:solidFill>
                  <a:srgbClr val="000099"/>
                </a:solidFill>
              </a:rPr>
              <a:t>- Nằm ở Bắc Phi</a:t>
            </a:r>
          </a:p>
        </p:txBody>
      </p:sp>
      <p:sp>
        <p:nvSpPr>
          <p:cNvPr id="22531" name="Text Box 6"/>
          <p:cNvSpPr txBox="1">
            <a:spLocks noChangeArrowheads="1"/>
          </p:cNvSpPr>
          <p:nvPr/>
        </p:nvSpPr>
        <p:spPr bwMode="auto">
          <a:xfrm>
            <a:off x="323850" y="1479550"/>
            <a:ext cx="7086600" cy="519113"/>
          </a:xfrm>
          <a:prstGeom prst="rect">
            <a:avLst/>
          </a:prstGeom>
          <a:noFill/>
          <a:ln w="9525">
            <a:noFill/>
            <a:miter lim="800000"/>
            <a:headEnd/>
            <a:tailEnd/>
          </a:ln>
        </p:spPr>
        <p:txBody>
          <a:bodyPr>
            <a:spAutoFit/>
          </a:bodyPr>
          <a:lstStyle/>
          <a:p>
            <a:pPr>
              <a:spcBef>
                <a:spcPct val="50000"/>
              </a:spcBef>
              <a:buFont typeface="Wingdings" pitchFamily="2" charset="2"/>
              <a:buNone/>
            </a:pPr>
            <a:r>
              <a:rPr lang="en-US" sz="2800" b="1">
                <a:solidFill>
                  <a:srgbClr val="000099"/>
                </a:solidFill>
              </a:rPr>
              <a:t>- Là cầu nối giữa châu Phi và châu Á.</a:t>
            </a:r>
          </a:p>
        </p:txBody>
      </p:sp>
      <p:sp>
        <p:nvSpPr>
          <p:cNvPr id="22532" name="Text Box 7"/>
          <p:cNvSpPr txBox="1">
            <a:spLocks noChangeArrowheads="1"/>
          </p:cNvSpPr>
          <p:nvPr/>
        </p:nvSpPr>
        <p:spPr bwMode="auto">
          <a:xfrm>
            <a:off x="323850" y="2055813"/>
            <a:ext cx="8305800" cy="1373187"/>
          </a:xfrm>
          <a:prstGeom prst="rect">
            <a:avLst/>
          </a:prstGeom>
          <a:noFill/>
          <a:ln w="9525">
            <a:noFill/>
            <a:miter lim="800000"/>
            <a:headEnd/>
            <a:tailEnd/>
          </a:ln>
        </p:spPr>
        <p:txBody>
          <a:bodyPr>
            <a:spAutoFit/>
          </a:bodyPr>
          <a:lstStyle/>
          <a:p>
            <a:pPr>
              <a:spcBef>
                <a:spcPct val="50000"/>
              </a:spcBef>
              <a:buFont typeface="Wingdings" pitchFamily="2" charset="2"/>
              <a:buNone/>
            </a:pPr>
            <a:r>
              <a:rPr lang="en-US" sz="2800" b="1">
                <a:solidFill>
                  <a:srgbClr val="000099"/>
                </a:solidFill>
              </a:rPr>
              <a:t>- Dòng sông Nin là nguồn cung cấp nước quan trọng cho đời sống và sản xuất người dân, vừa bồi đắp nên đồng bằng châu thổ màu mỡ.</a:t>
            </a:r>
          </a:p>
        </p:txBody>
      </p:sp>
      <p:sp>
        <p:nvSpPr>
          <p:cNvPr id="22533" name="Text Box 8"/>
          <p:cNvSpPr txBox="1">
            <a:spLocks noChangeArrowheads="1"/>
          </p:cNvSpPr>
          <p:nvPr/>
        </p:nvSpPr>
        <p:spPr bwMode="auto">
          <a:xfrm>
            <a:off x="323850" y="3579813"/>
            <a:ext cx="8153400" cy="946150"/>
          </a:xfrm>
          <a:prstGeom prst="rect">
            <a:avLst/>
          </a:prstGeom>
          <a:noFill/>
          <a:ln w="9525">
            <a:noFill/>
            <a:miter lim="800000"/>
            <a:headEnd/>
            <a:tailEnd/>
          </a:ln>
        </p:spPr>
        <p:txBody>
          <a:bodyPr>
            <a:spAutoFit/>
          </a:bodyPr>
          <a:lstStyle/>
          <a:p>
            <a:pPr>
              <a:spcBef>
                <a:spcPct val="50000"/>
              </a:spcBef>
              <a:buFont typeface="Wingdings" pitchFamily="2" charset="2"/>
              <a:buNone/>
            </a:pPr>
            <a:r>
              <a:rPr lang="en-US" sz="2800" b="1">
                <a:solidFill>
                  <a:srgbClr val="000099"/>
                </a:solidFill>
              </a:rPr>
              <a:t>- Là nơi sinh ra nền văn minh sông Nin rực rỡ thời cổ đại.</a:t>
            </a:r>
          </a:p>
        </p:txBody>
      </p:sp>
      <p:sp>
        <p:nvSpPr>
          <p:cNvPr id="22534" name="Text Box 9"/>
          <p:cNvSpPr txBox="1">
            <a:spLocks noChangeArrowheads="1"/>
          </p:cNvSpPr>
          <p:nvPr/>
        </p:nvSpPr>
        <p:spPr bwMode="auto">
          <a:xfrm>
            <a:off x="395288" y="260350"/>
            <a:ext cx="2057400" cy="519113"/>
          </a:xfrm>
          <a:prstGeom prst="rect">
            <a:avLst/>
          </a:prstGeom>
          <a:noFill/>
          <a:ln w="9525">
            <a:noFill/>
            <a:miter lim="800000"/>
            <a:headEnd/>
            <a:tailEnd/>
          </a:ln>
        </p:spPr>
        <p:txBody>
          <a:bodyPr>
            <a:spAutoFit/>
          </a:bodyPr>
          <a:lstStyle/>
          <a:p>
            <a:pPr>
              <a:spcBef>
                <a:spcPct val="50000"/>
              </a:spcBef>
            </a:pPr>
            <a:r>
              <a:rPr lang="en-US" sz="2800" b="1">
                <a:solidFill>
                  <a:srgbClr val="FF3300"/>
                </a:solidFill>
              </a:rPr>
              <a:t>5. Ai Cập</a:t>
            </a:r>
          </a:p>
        </p:txBody>
      </p:sp>
      <p:sp>
        <p:nvSpPr>
          <p:cNvPr id="22535" name="Text Box 10"/>
          <p:cNvSpPr txBox="1">
            <a:spLocks noChangeArrowheads="1"/>
          </p:cNvSpPr>
          <p:nvPr/>
        </p:nvSpPr>
        <p:spPr bwMode="auto">
          <a:xfrm>
            <a:off x="323850" y="4581525"/>
            <a:ext cx="8001000" cy="946150"/>
          </a:xfrm>
          <a:prstGeom prst="rect">
            <a:avLst/>
          </a:prstGeom>
          <a:noFill/>
          <a:ln w="9525">
            <a:noFill/>
            <a:miter lim="800000"/>
            <a:headEnd/>
            <a:tailEnd/>
          </a:ln>
        </p:spPr>
        <p:txBody>
          <a:bodyPr>
            <a:spAutoFit/>
          </a:bodyPr>
          <a:lstStyle/>
          <a:p>
            <a:pPr>
              <a:spcBef>
                <a:spcPct val="50000"/>
              </a:spcBef>
              <a:buFont typeface="Wingdings" pitchFamily="2" charset="2"/>
              <a:buNone/>
            </a:pPr>
            <a:r>
              <a:rPr lang="en-US" sz="2800" b="1">
                <a:solidFill>
                  <a:srgbClr val="000099"/>
                </a:solidFill>
              </a:rPr>
              <a:t>- Nổi tiếng về các công trình kiến trúc cổ : kim tự tháp, tượng nhân sư…</a:t>
            </a:r>
          </a:p>
        </p:txBody>
      </p:sp>
    </p:spTree>
  </p:cSld>
  <p:clrMapOvr>
    <a:masterClrMapping/>
  </p:clrMapOvr>
  <p:transition>
    <p:cover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900113" y="692150"/>
            <a:ext cx="2663825" cy="366713"/>
          </a:xfrm>
          <a:prstGeom prst="rect">
            <a:avLst/>
          </a:prstGeom>
          <a:noFill/>
          <a:ln w="9525">
            <a:noFill/>
            <a:miter lim="800000"/>
            <a:headEnd/>
            <a:tailEnd/>
          </a:ln>
        </p:spPr>
        <p:txBody>
          <a:bodyPr>
            <a:spAutoFit/>
          </a:bodyPr>
          <a:lstStyle/>
          <a:p>
            <a:pPr>
              <a:spcBef>
                <a:spcPct val="50000"/>
              </a:spcBef>
            </a:pPr>
            <a:endParaRPr lang="en-US"/>
          </a:p>
        </p:txBody>
      </p:sp>
      <p:sp>
        <p:nvSpPr>
          <p:cNvPr id="23555" name="Text Box 5"/>
          <p:cNvSpPr txBox="1">
            <a:spLocks noChangeArrowheads="1"/>
          </p:cNvSpPr>
          <p:nvPr/>
        </p:nvSpPr>
        <p:spPr bwMode="auto">
          <a:xfrm>
            <a:off x="1116013" y="476250"/>
            <a:ext cx="1727200" cy="588963"/>
          </a:xfrm>
          <a:prstGeom prst="rect">
            <a:avLst/>
          </a:prstGeom>
          <a:noFill/>
          <a:ln w="9525">
            <a:solidFill>
              <a:srgbClr val="FF0000"/>
            </a:solidFill>
            <a:miter lim="800000"/>
            <a:headEnd/>
            <a:tailEnd/>
          </a:ln>
        </p:spPr>
        <p:txBody>
          <a:bodyPr>
            <a:spAutoFit/>
          </a:bodyPr>
          <a:lstStyle/>
          <a:p>
            <a:pPr>
              <a:spcBef>
                <a:spcPct val="50000"/>
              </a:spcBef>
            </a:pPr>
            <a:r>
              <a:rPr lang="en-US" sz="3200" b="1" u="sng"/>
              <a:t>Bài học</a:t>
            </a:r>
          </a:p>
        </p:txBody>
      </p:sp>
      <p:sp>
        <p:nvSpPr>
          <p:cNvPr id="23556" name="Text Box 6"/>
          <p:cNvSpPr txBox="1">
            <a:spLocks noChangeArrowheads="1"/>
          </p:cNvSpPr>
          <p:nvPr/>
        </p:nvSpPr>
        <p:spPr bwMode="auto">
          <a:xfrm>
            <a:off x="684213" y="1341438"/>
            <a:ext cx="7775575" cy="2492375"/>
          </a:xfrm>
          <a:prstGeom prst="rect">
            <a:avLst/>
          </a:prstGeom>
          <a:noFill/>
          <a:ln w="9525">
            <a:noFill/>
            <a:miter lim="800000"/>
            <a:headEnd/>
            <a:tailEnd/>
          </a:ln>
        </p:spPr>
        <p:txBody>
          <a:bodyPr>
            <a:spAutoFit/>
          </a:bodyPr>
          <a:lstStyle/>
          <a:p>
            <a:pPr>
              <a:spcBef>
                <a:spcPct val="50000"/>
              </a:spcBef>
            </a:pPr>
            <a:r>
              <a:rPr lang="en-US" sz="2400" b="1">
                <a:solidFill>
                  <a:srgbClr val="990000"/>
                </a:solidFill>
              </a:rPr>
              <a:t>     Dân cư châu Phi chủ yếu là người da đen. Các nước châu Phi mới chỉ tập trung trồng cây công nghiệp nhiệt đới, khai thác khoáng sản để xuất khẩu.</a:t>
            </a:r>
          </a:p>
          <a:p>
            <a:pPr>
              <a:spcBef>
                <a:spcPct val="50000"/>
              </a:spcBef>
            </a:pPr>
            <a:r>
              <a:rPr lang="en-US" sz="2400" b="1">
                <a:solidFill>
                  <a:srgbClr val="990000"/>
                </a:solidFill>
              </a:rPr>
              <a:t>     Ai cập nằm ở Bắc Phi, nổi tiếng về các công trình kiến trúc cổ và sản xuất bông.</a:t>
            </a:r>
          </a:p>
        </p:txBody>
      </p:sp>
    </p:spTree>
  </p:cSld>
  <p:clrMapOvr>
    <a:masterClrMapping/>
  </p:clrMapOvr>
  <p:transition>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684338" y="850900"/>
            <a:ext cx="5715000" cy="1905000"/>
            <a:chOff x="432" y="528"/>
            <a:chExt cx="4896" cy="2112"/>
          </a:xfrm>
        </p:grpSpPr>
        <p:sp>
          <p:nvSpPr>
            <p:cNvPr id="24580" name="WordArt 6"/>
            <p:cNvSpPr>
              <a:spLocks noChangeArrowheads="1" noChangeShapeType="1" noTextEdit="1"/>
            </p:cNvSpPr>
            <p:nvPr/>
          </p:nvSpPr>
          <p:spPr bwMode="auto">
            <a:xfrm>
              <a:off x="672" y="1824"/>
              <a:ext cx="4272" cy="816"/>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rgbClr val="3366FF"/>
                  </a:solidFill>
                  <a:latin typeface="Arial"/>
                  <a:cs typeface="Arial"/>
                </a:rPr>
                <a:t>Quý thầy cô giáo và các em học sinh</a:t>
              </a:r>
            </a:p>
          </p:txBody>
        </p:sp>
        <p:sp>
          <p:nvSpPr>
            <p:cNvPr id="24581" name="WordArt 7"/>
            <p:cNvSpPr>
              <a:spLocks noChangeArrowheads="1" noChangeShapeType="1" noTextEdit="1"/>
            </p:cNvSpPr>
            <p:nvPr/>
          </p:nvSpPr>
          <p:spPr bwMode="auto">
            <a:xfrm>
              <a:off x="432" y="528"/>
              <a:ext cx="4896" cy="1536"/>
            </a:xfrm>
            <a:prstGeom prst="rect">
              <a:avLst/>
            </a:prstGeom>
          </p:spPr>
          <p:txBody>
            <a:bodyPr wrap="none" fromWordArt="1">
              <a:prstTxWarp prst="textDeflateBottom">
                <a:avLst>
                  <a:gd name="adj" fmla="val 31968"/>
                </a:avLst>
              </a:prstTxWarp>
            </a:bodyPr>
            <a:lstStyle/>
            <a:p>
              <a:pPr algn="ctr"/>
              <a:r>
                <a:rPr lang="vi-VN" sz="3600" kern="10">
                  <a:ln w="9525">
                    <a:solidFill>
                      <a:srgbClr val="00FFFF"/>
                    </a:solidFill>
                    <a:round/>
                    <a:headEnd/>
                    <a:tailEnd/>
                  </a:ln>
                  <a:solidFill>
                    <a:srgbClr val="FF0000"/>
                  </a:solidFill>
                  <a:latin typeface="Arial"/>
                  <a:cs typeface="Arial"/>
                </a:rPr>
                <a:t>Xin Chân Thành Cảm Ơn</a:t>
              </a:r>
              <a:endParaRPr lang="en-US" sz="3600" kern="10">
                <a:ln w="9525">
                  <a:solidFill>
                    <a:srgbClr val="00FFFF"/>
                  </a:solidFill>
                  <a:round/>
                  <a:headEnd/>
                  <a:tailEnd/>
                </a:ln>
                <a:solidFill>
                  <a:srgbClr val="FF0000"/>
                </a:solidFill>
                <a:latin typeface="Arial"/>
                <a:cs typeface="Arial"/>
              </a:endParaRPr>
            </a:p>
          </p:txBody>
        </p:sp>
      </p:grpSp>
      <p:pic>
        <p:nvPicPr>
          <p:cNvPr id="35848" name="Picture 8" descr="1â"/>
          <p:cNvPicPr>
            <a:picLocks noChangeAspect="1" noChangeArrowheads="1"/>
          </p:cNvPicPr>
          <p:nvPr/>
        </p:nvPicPr>
        <p:blipFill>
          <a:blip r:embed="rId3"/>
          <a:srcRect/>
          <a:stretch>
            <a:fillRect/>
          </a:stretch>
        </p:blipFill>
        <p:spPr bwMode="auto">
          <a:xfrm>
            <a:off x="2124075" y="3213100"/>
            <a:ext cx="5791200" cy="2590800"/>
          </a:xfrm>
          <a:prstGeom prst="rect">
            <a:avLst/>
          </a:prstGeom>
          <a:noFill/>
          <a:ln w="9525">
            <a:noFill/>
            <a:miter lim="800000"/>
            <a:headEnd/>
            <a:tailEnd/>
          </a:ln>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builtIn="1"/>
                                        </p:tgtEl>
                                      </p:cMediaNode>
                                    </p:audio>
                                  </p:subTnLst>
                                </p:cTn>
                              </p:par>
                            </p:childTnLst>
                          </p:cTn>
                        </p:par>
                        <p:par>
                          <p:cTn id="11" fill="hold" nodeType="afterGroup">
                            <p:stCondLst>
                              <p:cond delay="1000"/>
                            </p:stCondLst>
                            <p:childTnLst>
                              <p:par>
                                <p:cTn id="12" presetID="50" presetClass="entr" presetSubtype="0" decel="100000" fill="hold" nodeType="afterEffect">
                                  <p:stCondLst>
                                    <p:cond delay="0"/>
                                  </p:stCondLst>
                                  <p:childTnLst>
                                    <p:set>
                                      <p:cBhvr>
                                        <p:cTn id="13" dur="1" fill="hold">
                                          <p:stCondLst>
                                            <p:cond delay="0"/>
                                          </p:stCondLst>
                                        </p:cTn>
                                        <p:tgtEl>
                                          <p:spTgt spid="35848"/>
                                        </p:tgtEl>
                                        <p:attrNameLst>
                                          <p:attrName>style.visibility</p:attrName>
                                        </p:attrNameLst>
                                      </p:cBhvr>
                                      <p:to>
                                        <p:strVal val="visible"/>
                                      </p:to>
                                    </p:set>
                                    <p:anim calcmode="lin" valueType="num">
                                      <p:cBhvr>
                                        <p:cTn id="14" dur="1000" fill="hold"/>
                                        <p:tgtEl>
                                          <p:spTgt spid="35848"/>
                                        </p:tgtEl>
                                        <p:attrNameLst>
                                          <p:attrName>ppt_w</p:attrName>
                                        </p:attrNameLst>
                                      </p:cBhvr>
                                      <p:tavLst>
                                        <p:tav tm="0">
                                          <p:val>
                                            <p:strVal val="#ppt_w+.3"/>
                                          </p:val>
                                        </p:tav>
                                        <p:tav tm="100000">
                                          <p:val>
                                            <p:strVal val="#ppt_w"/>
                                          </p:val>
                                        </p:tav>
                                      </p:tavLst>
                                    </p:anim>
                                    <p:anim calcmode="lin" valueType="num">
                                      <p:cBhvr>
                                        <p:cTn id="15" dur="1000" fill="hold"/>
                                        <p:tgtEl>
                                          <p:spTgt spid="35848"/>
                                        </p:tgtEl>
                                        <p:attrNameLst>
                                          <p:attrName>ppt_h</p:attrName>
                                        </p:attrNameLst>
                                      </p:cBhvr>
                                      <p:tavLst>
                                        <p:tav tm="0">
                                          <p:val>
                                            <p:strVal val="#ppt_h"/>
                                          </p:val>
                                        </p:tav>
                                        <p:tav tm="100000">
                                          <p:val>
                                            <p:strVal val="#ppt_h"/>
                                          </p:val>
                                        </p:tav>
                                      </p:tavLst>
                                    </p:anim>
                                    <p:animEffect transition="in" filter="fade">
                                      <p:cBhvr>
                                        <p:cTn id="16" dur="1000"/>
                                        <p:tgtEl>
                                          <p:spTgt spid="3584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1" presetClass="entr" presetSubtype="4" fill="hold" nodeType="clickEffect">
                                  <p:stCondLst>
                                    <p:cond delay="0"/>
                                  </p:stCondLst>
                                  <p:childTnLst>
                                    <p:set>
                                      <p:cBhvr>
                                        <p:cTn id="20" dur="1" fill="hold">
                                          <p:stCondLst>
                                            <p:cond delay="0"/>
                                          </p:stCondLst>
                                        </p:cTn>
                                        <p:tgtEl>
                                          <p:spTgt spid="35848"/>
                                        </p:tgtEl>
                                        <p:attrNameLst>
                                          <p:attrName>style.visibility</p:attrName>
                                        </p:attrNameLst>
                                      </p:cBhvr>
                                      <p:to>
                                        <p:strVal val="visible"/>
                                      </p:to>
                                    </p:set>
                                    <p:animEffect transition="in" filter="wheel(4)">
                                      <p:cBhvr>
                                        <p:cTn id="21" dur="2000"/>
                                        <p:tgtEl>
                                          <p:spTgt spid="35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txBox="1">
            <a:spLocks noChangeArrowheads="1"/>
          </p:cNvSpPr>
          <p:nvPr/>
        </p:nvSpPr>
        <p:spPr bwMode="auto">
          <a:xfrm>
            <a:off x="468313" y="188913"/>
            <a:ext cx="8229600" cy="1143000"/>
          </a:xfrm>
          <a:prstGeom prst="rect">
            <a:avLst/>
          </a:prstGeom>
          <a:noFill/>
          <a:ln w="9525">
            <a:noFill/>
            <a:miter lim="800000"/>
            <a:headEnd/>
            <a:tailEnd/>
          </a:ln>
        </p:spPr>
        <p:txBody>
          <a:bodyPr anchor="ctr"/>
          <a:lstStyle/>
          <a:p>
            <a:pPr algn="ctr"/>
            <a:r>
              <a:rPr lang="en-US" sz="2400" b="1">
                <a:solidFill>
                  <a:srgbClr val="660033"/>
                </a:solidFill>
              </a:rPr>
              <a:t/>
            </a:r>
            <a:br>
              <a:rPr lang="en-US" sz="2400" b="1">
                <a:solidFill>
                  <a:srgbClr val="660033"/>
                </a:solidFill>
              </a:rPr>
            </a:br>
            <a:r>
              <a:rPr lang="en-US" sz="2400" b="1" u="sng">
                <a:solidFill>
                  <a:srgbClr val="660033"/>
                </a:solidFill>
              </a:rPr>
              <a:t>Địa lí</a:t>
            </a:r>
          </a:p>
        </p:txBody>
      </p:sp>
      <p:sp>
        <p:nvSpPr>
          <p:cNvPr id="5125" name="Text Box 5"/>
          <p:cNvSpPr txBox="1">
            <a:spLocks noChangeArrowheads="1"/>
          </p:cNvSpPr>
          <p:nvPr/>
        </p:nvSpPr>
        <p:spPr bwMode="auto">
          <a:xfrm>
            <a:off x="1692275" y="1412875"/>
            <a:ext cx="5638800" cy="579438"/>
          </a:xfrm>
          <a:prstGeom prst="rect">
            <a:avLst/>
          </a:prstGeom>
          <a:noFill/>
          <a:ln w="9525">
            <a:noFill/>
            <a:miter lim="800000"/>
            <a:headEnd/>
            <a:tailEnd/>
          </a:ln>
        </p:spPr>
        <p:txBody>
          <a:bodyPr>
            <a:spAutoFit/>
          </a:bodyPr>
          <a:lstStyle/>
          <a:p>
            <a:pPr algn="ctr">
              <a:spcBef>
                <a:spcPct val="50000"/>
              </a:spcBef>
            </a:pPr>
            <a:r>
              <a:rPr lang="en-US" sz="3200" b="1" u="sng">
                <a:solidFill>
                  <a:srgbClr val="990000"/>
                </a:solidFill>
                <a:cs typeface="Arial" charset="0"/>
              </a:rPr>
              <a:t>Bài 23</a:t>
            </a:r>
            <a:r>
              <a:rPr lang="en-US" sz="3200" b="1">
                <a:solidFill>
                  <a:srgbClr val="990000"/>
                </a:solidFill>
                <a:cs typeface="Arial" charset="0"/>
              </a:rPr>
              <a:t>: Châu Phi</a:t>
            </a:r>
          </a:p>
        </p:txBody>
      </p:sp>
      <p:sp>
        <p:nvSpPr>
          <p:cNvPr id="5126" name="Text Box 6"/>
          <p:cNvSpPr txBox="1">
            <a:spLocks noChangeArrowheads="1"/>
          </p:cNvSpPr>
          <p:nvPr/>
        </p:nvSpPr>
        <p:spPr bwMode="auto">
          <a:xfrm>
            <a:off x="381000" y="2209800"/>
            <a:ext cx="6858000" cy="579438"/>
          </a:xfrm>
          <a:prstGeom prst="rect">
            <a:avLst/>
          </a:prstGeom>
          <a:noFill/>
          <a:ln w="9525">
            <a:noFill/>
            <a:miter lim="800000"/>
            <a:headEnd/>
            <a:tailEnd/>
          </a:ln>
        </p:spPr>
        <p:txBody>
          <a:bodyPr>
            <a:spAutoFit/>
          </a:bodyPr>
          <a:lstStyle/>
          <a:p>
            <a:pPr>
              <a:spcBef>
                <a:spcPct val="50000"/>
              </a:spcBef>
            </a:pPr>
            <a:r>
              <a:rPr lang="en-US" sz="3200" b="1">
                <a:solidFill>
                  <a:srgbClr val="800000"/>
                </a:solidFill>
                <a:cs typeface="Arial" charset="0"/>
              </a:rPr>
              <a:t>1. </a:t>
            </a:r>
            <a:r>
              <a:rPr lang="en-US" sz="3200" b="1" u="sng">
                <a:solidFill>
                  <a:srgbClr val="800000"/>
                </a:solidFill>
                <a:cs typeface="Arial" charset="0"/>
              </a:rPr>
              <a:t>Dân c</a:t>
            </a:r>
            <a:r>
              <a:rPr lang="vi-VN" sz="3200" b="1" u="sng">
                <a:solidFill>
                  <a:srgbClr val="800000"/>
                </a:solidFill>
                <a:cs typeface="Arial" charset="0"/>
              </a:rPr>
              <a:t>ư</a:t>
            </a:r>
            <a:r>
              <a:rPr lang="en-US" sz="3200" b="1" u="sng">
                <a:solidFill>
                  <a:srgbClr val="800000"/>
                </a:solidFill>
                <a:cs typeface="Arial" charset="0"/>
              </a:rPr>
              <a:t> Châu phi</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Effect transition="in" filter="box(in)">
                                      <p:cBhvr>
                                        <p:cTn id="7" dur="500"/>
                                        <p:tgtEl>
                                          <p:spTgt spid="51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126">
                                            <p:txEl>
                                              <p:pRg st="0" end="0"/>
                                            </p:txEl>
                                          </p:spTgt>
                                        </p:tgtEl>
                                        <p:attrNameLst>
                                          <p:attrName>style.visibility</p:attrName>
                                        </p:attrNameLst>
                                      </p:cBhvr>
                                      <p:to>
                                        <p:strVal val="visible"/>
                                      </p:to>
                                    </p:set>
                                    <p:animEffect transition="in" filter="box(in)">
                                      <p:cBhvr>
                                        <p:cTn id="12" dur="500"/>
                                        <p:tgtEl>
                                          <p:spTgt spid="51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88" name="Group 44"/>
          <p:cNvGraphicFramePr>
            <a:graphicFrameLocks noGrp="1"/>
          </p:cNvGraphicFramePr>
          <p:nvPr>
            <p:ph idx="1"/>
          </p:nvPr>
        </p:nvGraphicFramePr>
        <p:xfrm>
          <a:off x="395288" y="692150"/>
          <a:ext cx="8229600" cy="5040313"/>
        </p:xfrm>
        <a:graphic>
          <a:graphicData uri="http://schemas.openxmlformats.org/drawingml/2006/table">
            <a:tbl>
              <a:tblPr/>
              <a:tblGrid>
                <a:gridCol w="2921000"/>
                <a:gridCol w="2232025"/>
                <a:gridCol w="3076575"/>
              </a:tblGrid>
              <a:tr h="1057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Châu lục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F66CC"/>
                        </a:gs>
                        <a:gs pos="50000">
                          <a:schemeClr val="bg1"/>
                        </a:gs>
                        <a:gs pos="100000">
                          <a:srgbClr val="FF66CC"/>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Diện tích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(triệu km</a:t>
                      </a:r>
                      <a:r>
                        <a:rPr kumimoji="0" lang="en-US" sz="2400" b="0" i="0" u="none" strike="noStrike" cap="none" normalizeH="0" baseline="30000" smtClean="0">
                          <a:ln>
                            <a:noFill/>
                          </a:ln>
                          <a:solidFill>
                            <a:schemeClr val="tx1"/>
                          </a:solidFill>
                          <a:effectLst/>
                          <a:latin typeface="Arial" pitchFamily="34" charset="0"/>
                        </a:rPr>
                        <a:t>2</a:t>
                      </a:r>
                      <a:r>
                        <a:rPr kumimoji="0" lang="en-US" sz="2400" b="0" i="0" u="none" strike="noStrike" cap="none" normalizeH="0" baseline="0" smtClean="0">
                          <a:ln>
                            <a:noFill/>
                          </a:ln>
                          <a:solidFill>
                            <a:schemeClr val="tx1"/>
                          </a:solidFill>
                          <a:effectLst/>
                          <a:latin typeface="Arial"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F66CC"/>
                        </a:gs>
                        <a:gs pos="50000">
                          <a:schemeClr val="bg1"/>
                        </a:gs>
                        <a:gs pos="100000">
                          <a:srgbClr val="FF66CC"/>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Dân số năm 2004 (triệu người)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F66CC"/>
                        </a:gs>
                        <a:gs pos="50000">
                          <a:schemeClr val="bg1"/>
                        </a:gs>
                        <a:gs pos="100000">
                          <a:srgbClr val="FF66CC"/>
                        </a:gs>
                      </a:gsLst>
                      <a:lin ang="5400000" scaled="1"/>
                    </a:gradFill>
                  </a:tcPr>
                </a:tc>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66"/>
                          </a:solidFill>
                          <a:effectLst/>
                          <a:latin typeface="Arial" pitchFamily="34" charset="0"/>
                        </a:rPr>
                        <a:t>Châu Á</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66"/>
                          </a:solidFill>
                          <a:effectLst/>
                          <a:latin typeface="Arial" pitchFamily="34" charset="0"/>
                        </a:rPr>
                        <a:t>44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66"/>
                          </a:solidFill>
                          <a:effectLst/>
                          <a:latin typeface="Arial" pitchFamily="34" charset="0"/>
                        </a:rPr>
                        <a:t>3875</a:t>
                      </a:r>
                      <a:r>
                        <a:rPr kumimoji="0" lang="en-US" sz="2400" b="1" i="0" u="none" strike="noStrike" cap="none" normalizeH="0" baseline="30000" smtClean="0">
                          <a:ln>
                            <a:noFill/>
                          </a:ln>
                          <a:solidFill>
                            <a:srgbClr val="000066"/>
                          </a:solidFill>
                          <a:effectLst/>
                          <a:latin typeface="Arial" pitchFamily="34" charset="0"/>
                        </a:rPr>
                        <a:t>(1)</a:t>
                      </a:r>
                      <a:endParaRPr kumimoji="0" lang="en-US" sz="2400" b="1" i="0" u="none" strike="noStrike" cap="none" normalizeH="0" baseline="0" smtClean="0">
                        <a:ln>
                          <a:noFill/>
                        </a:ln>
                        <a:solidFill>
                          <a:srgbClr val="000066"/>
                        </a:solidFill>
                        <a:effectLst/>
                        <a:latin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66"/>
                          </a:solidFill>
                          <a:effectLst/>
                          <a:latin typeface="Arial" pitchFamily="34" charset="0"/>
                        </a:rPr>
                        <a:t>Châu Mĩ</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66"/>
                          </a:solidFill>
                          <a:effectLst/>
                          <a:latin typeface="Arial" pitchFamily="34" charset="0"/>
                        </a:rPr>
                        <a:t>42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66"/>
                          </a:solidFill>
                          <a:effectLst/>
                          <a:latin typeface="Arial" pitchFamily="34" charset="0"/>
                        </a:rPr>
                        <a:t>876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r>
              <a:tr h="465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66"/>
                          </a:solidFill>
                          <a:effectLst/>
                          <a:latin typeface="Arial" pitchFamily="34" charset="0"/>
                        </a:rPr>
                        <a:t>Châu Phi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66"/>
                          </a:solidFill>
                          <a:effectLst/>
                          <a:latin typeface="Arial" pitchFamily="34" charset="0"/>
                        </a:rPr>
                        <a:t>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66"/>
                          </a:solidFill>
                          <a:effectLst/>
                          <a:latin typeface="Arial" pitchFamily="34" charset="0"/>
                        </a:rPr>
                        <a:t>884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r h="468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66"/>
                          </a:solidFill>
                          <a:effectLst/>
                          <a:latin typeface="Arial" pitchFamily="34" charset="0"/>
                        </a:rPr>
                        <a:t>Châu Âu</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66"/>
                          </a:solidFill>
                          <a:effectLst/>
                          <a:latin typeface="Arial" pitchFamily="34" charset="0"/>
                        </a:rPr>
                        <a:t>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66"/>
                          </a:solidFill>
                          <a:effectLst/>
                          <a:latin typeface="Arial" pitchFamily="34" charset="0"/>
                        </a:rPr>
                        <a:t>728</a:t>
                      </a:r>
                      <a:r>
                        <a:rPr kumimoji="0" lang="en-US" sz="2400" b="1" i="0" u="none" strike="noStrike" cap="none" normalizeH="0" baseline="30000" smtClean="0">
                          <a:ln>
                            <a:noFill/>
                          </a:ln>
                          <a:solidFill>
                            <a:srgbClr val="000066"/>
                          </a:solidFill>
                          <a:effectLst/>
                          <a:latin typeface="Arial" pitchFamily="34" charset="0"/>
                        </a:rPr>
                        <a:t>(2)</a:t>
                      </a:r>
                      <a:endParaRPr kumimoji="0" lang="en-US" sz="2400" b="1" i="0" u="none" strike="noStrike" cap="none" normalizeH="0" baseline="0" smtClean="0">
                        <a:ln>
                          <a:noFill/>
                        </a:ln>
                        <a:solidFill>
                          <a:srgbClr val="000066"/>
                        </a:solidFill>
                        <a:effectLst/>
                        <a:latin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r>
              <a:tr h="465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66"/>
                          </a:solidFill>
                          <a:effectLst/>
                          <a:latin typeface="Arial" pitchFamily="34" charset="0"/>
                        </a:rPr>
                        <a:t>Châu Đại Dương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66"/>
                          </a:solidFill>
                          <a:effectLst/>
                          <a:latin typeface="Arial" pitchFamily="34" charset="0"/>
                        </a:rPr>
                        <a:t>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66"/>
                          </a:solidFill>
                          <a:effectLst/>
                          <a:latin typeface="Arial" pitchFamily="34" charset="0"/>
                        </a:rPr>
                        <a:t>33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66"/>
                          </a:solidFill>
                          <a:effectLst/>
                          <a:latin typeface="Arial" pitchFamily="34" charset="0"/>
                        </a:rPr>
                        <a:t>Châu Nam Cực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66"/>
                          </a:solidFill>
                          <a:effectLst/>
                          <a:latin typeface="Arial" pitchFamily="34" charset="0"/>
                        </a:rPr>
                        <a:t>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rgbClr val="000066"/>
                        </a:solidFill>
                        <a:effectLst/>
                        <a:latin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r>
              <a:tr h="1184275">
                <a:tc gridSpan="3">
                  <a:txBody>
                    <a:bodyPr/>
                    <a:lstStyle/>
                    <a:p>
                      <a:pPr marL="533400" marR="0" lvl="0" indent="-533400" algn="l" defTabSz="914400" rtl="0" eaLnBrk="1" fontAlgn="base" latinLnBrk="0" hangingPunct="1">
                        <a:lnSpc>
                          <a:spcPct val="100000"/>
                        </a:lnSpc>
                        <a:spcBef>
                          <a:spcPct val="20000"/>
                        </a:spcBef>
                        <a:spcAft>
                          <a:spcPct val="0"/>
                        </a:spcAft>
                        <a:buClrTx/>
                        <a:buSzTx/>
                        <a:buFontTx/>
                        <a:buAutoNum type="arabicParenBoth"/>
                        <a:tabLst/>
                      </a:pPr>
                      <a:r>
                        <a:rPr kumimoji="0" lang="en-US" sz="1800" b="1" i="1" u="none" strike="noStrike" cap="none" normalizeH="0" baseline="0" smtClean="0">
                          <a:ln>
                            <a:noFill/>
                          </a:ln>
                          <a:solidFill>
                            <a:srgbClr val="990000"/>
                          </a:solidFill>
                          <a:effectLst/>
                          <a:latin typeface="Arial" pitchFamily="34" charset="0"/>
                        </a:rPr>
                        <a:t>Không kể dân số Liên bang Nga</a:t>
                      </a:r>
                    </a:p>
                    <a:p>
                      <a:pPr marL="533400" marR="0" lvl="0" indent="-533400" algn="l" defTabSz="914400" rtl="0" eaLnBrk="1" fontAlgn="base" latinLnBrk="0" hangingPunct="1">
                        <a:lnSpc>
                          <a:spcPct val="100000"/>
                        </a:lnSpc>
                        <a:spcBef>
                          <a:spcPct val="20000"/>
                        </a:spcBef>
                        <a:spcAft>
                          <a:spcPct val="0"/>
                        </a:spcAft>
                        <a:buClrTx/>
                        <a:buSzTx/>
                        <a:buFontTx/>
                        <a:buAutoNum type="arabicParenBoth"/>
                        <a:tabLst/>
                      </a:pPr>
                      <a:r>
                        <a:rPr kumimoji="0" lang="en-US" sz="1800" b="1" i="1" u="none" strike="noStrike" cap="none" normalizeH="0" baseline="0" smtClean="0">
                          <a:ln>
                            <a:noFill/>
                          </a:ln>
                          <a:solidFill>
                            <a:srgbClr val="990000"/>
                          </a:solidFill>
                          <a:effectLst/>
                          <a:latin typeface="Arial" pitchFamily="34" charset="0"/>
                        </a:rPr>
                        <a:t>Kể cả dân số Liên bang Nga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5158" name="Text Box 45"/>
          <p:cNvSpPr txBox="1">
            <a:spLocks noChangeArrowheads="1"/>
          </p:cNvSpPr>
          <p:nvPr/>
        </p:nvSpPr>
        <p:spPr bwMode="auto">
          <a:xfrm>
            <a:off x="685800" y="188913"/>
            <a:ext cx="7702550" cy="396875"/>
          </a:xfrm>
          <a:prstGeom prst="rect">
            <a:avLst/>
          </a:prstGeom>
          <a:noFill/>
          <a:ln w="9525">
            <a:noFill/>
            <a:miter lim="800000"/>
            <a:headEnd/>
            <a:tailEnd/>
          </a:ln>
        </p:spPr>
        <p:txBody>
          <a:bodyPr>
            <a:spAutoFit/>
          </a:bodyPr>
          <a:lstStyle/>
          <a:p>
            <a:pPr>
              <a:spcBef>
                <a:spcPct val="50000"/>
              </a:spcBef>
            </a:pPr>
            <a:r>
              <a:rPr lang="en-US" sz="2000" b="1">
                <a:cs typeface="Arial" charset="0"/>
              </a:rPr>
              <a:t>BẢNG SỐ LIỆU VỀ DIỆN TÍCH VÀ DÂN SỐ CÁC CHÂU LỤC</a:t>
            </a:r>
          </a:p>
        </p:txBody>
      </p:sp>
      <p:sp>
        <p:nvSpPr>
          <p:cNvPr id="6190" name="Text Box 46"/>
          <p:cNvSpPr txBox="1">
            <a:spLocks noChangeArrowheads="1"/>
          </p:cNvSpPr>
          <p:nvPr/>
        </p:nvSpPr>
        <p:spPr bwMode="auto">
          <a:xfrm>
            <a:off x="533400" y="5486400"/>
            <a:ext cx="8153400" cy="914400"/>
          </a:xfrm>
          <a:prstGeom prst="rect">
            <a:avLst/>
          </a:prstGeom>
          <a:noFill/>
          <a:ln w="9525">
            <a:noFill/>
            <a:miter lim="800000"/>
            <a:headEnd/>
            <a:tailEnd/>
          </a:ln>
        </p:spPr>
        <p:txBody>
          <a:bodyPr/>
          <a:lstStyle/>
          <a:p>
            <a:pPr marL="342900" indent="-342900">
              <a:spcBef>
                <a:spcPct val="50000"/>
              </a:spcBef>
            </a:pPr>
            <a:r>
              <a:rPr lang="en-US" sz="2800" b="1"/>
              <a:t>    </a:t>
            </a:r>
            <a:r>
              <a:rPr lang="en-US" sz="2400" b="1"/>
              <a:t>* Dựa vào bảng số liệu, cho biết Châu phi có dân số đứng thứ mấy trong các châu lục trên thế giới?</a:t>
            </a:r>
          </a:p>
        </p:txBody>
      </p:sp>
      <p:sp>
        <p:nvSpPr>
          <p:cNvPr id="6191" name="Text Box 47"/>
          <p:cNvSpPr txBox="1">
            <a:spLocks noChangeArrowheads="1"/>
          </p:cNvSpPr>
          <p:nvPr/>
        </p:nvSpPr>
        <p:spPr bwMode="auto">
          <a:xfrm>
            <a:off x="971550" y="5516563"/>
            <a:ext cx="6626225" cy="830262"/>
          </a:xfrm>
          <a:prstGeom prst="rect">
            <a:avLst/>
          </a:prstGeom>
          <a:noFill/>
          <a:ln w="9525">
            <a:noFill/>
            <a:miter lim="800000"/>
            <a:headEnd/>
            <a:tailEnd/>
          </a:ln>
        </p:spPr>
        <p:txBody>
          <a:bodyPr>
            <a:spAutoFit/>
          </a:bodyPr>
          <a:lstStyle/>
          <a:p>
            <a:pPr>
              <a:spcBef>
                <a:spcPct val="50000"/>
              </a:spcBef>
            </a:pPr>
            <a:r>
              <a:rPr lang="en-US" sz="2400" b="1">
                <a:solidFill>
                  <a:srgbClr val="800000"/>
                </a:solidFill>
              </a:rPr>
              <a:t>Châu Phi có số dân đứng thứ hai trên thế  giới sau châu</a:t>
            </a:r>
            <a:r>
              <a:rPr lang="en-US">
                <a:solidFill>
                  <a:srgbClr val="800000"/>
                </a:solidFill>
              </a:rPr>
              <a:t> </a:t>
            </a:r>
            <a:r>
              <a:rPr lang="en-US" b="1">
                <a:solidFill>
                  <a:srgbClr val="800000"/>
                </a:solidFill>
              </a:rPr>
              <a:t>Á</a:t>
            </a:r>
            <a:r>
              <a:rPr lang="en-US">
                <a:solidFill>
                  <a:srgbClr val="800000"/>
                </a:solidFill>
              </a:rPr>
              <a: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190"/>
                                        </p:tgtEl>
                                        <p:attrNameLst>
                                          <p:attrName>style.visibility</p:attrName>
                                        </p:attrNameLst>
                                      </p:cBhvr>
                                      <p:to>
                                        <p:strVal val="visible"/>
                                      </p:to>
                                    </p:set>
                                    <p:animEffect transition="in" filter="strips(downLeft)">
                                      <p:cBhvr>
                                        <p:cTn id="7" dur="500"/>
                                        <p:tgtEl>
                                          <p:spTgt spid="61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xit" presetSubtype="12" fill="hold" grpId="1" nodeType="clickEffect">
                                  <p:stCondLst>
                                    <p:cond delay="0"/>
                                  </p:stCondLst>
                                  <p:childTnLst>
                                    <p:animEffect transition="out" filter="strips(downLeft)">
                                      <p:cBhvr>
                                        <p:cTn id="11" dur="500"/>
                                        <p:tgtEl>
                                          <p:spTgt spid="6190"/>
                                        </p:tgtEl>
                                      </p:cBhvr>
                                    </p:animEffect>
                                    <p:set>
                                      <p:cBhvr>
                                        <p:cTn id="12" dur="1" fill="hold">
                                          <p:stCondLst>
                                            <p:cond delay="499"/>
                                          </p:stCondLst>
                                        </p:cTn>
                                        <p:tgtEl>
                                          <p:spTgt spid="619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191"/>
                                        </p:tgtEl>
                                        <p:attrNameLst>
                                          <p:attrName>style.visibility</p:attrName>
                                        </p:attrNameLst>
                                      </p:cBhvr>
                                      <p:to>
                                        <p:strVal val="visible"/>
                                      </p:to>
                                    </p:set>
                                    <p:animEffect transition="in" filter="strips(downLeft)">
                                      <p:cBhvr>
                                        <p:cTn id="17" dur="500"/>
                                        <p:tgtEl>
                                          <p:spTgt spid="6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0" grpId="0"/>
      <p:bldP spid="6190" grpId="1"/>
      <p:bldP spid="619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Daden0001"/>
          <p:cNvPicPr>
            <a:picLocks noChangeAspect="1" noChangeArrowheads="1"/>
          </p:cNvPicPr>
          <p:nvPr/>
        </p:nvPicPr>
        <p:blipFill>
          <a:blip r:embed="rId2"/>
          <a:srcRect/>
          <a:stretch>
            <a:fillRect/>
          </a:stretch>
        </p:blipFill>
        <p:spPr bwMode="auto">
          <a:xfrm>
            <a:off x="0" y="0"/>
            <a:ext cx="4643438" cy="3357563"/>
          </a:xfrm>
          <a:prstGeom prst="rect">
            <a:avLst/>
          </a:prstGeom>
          <a:noFill/>
          <a:ln w="9525">
            <a:noFill/>
            <a:miter lim="800000"/>
            <a:headEnd/>
            <a:tailEnd/>
          </a:ln>
        </p:spPr>
      </p:pic>
      <p:pic>
        <p:nvPicPr>
          <p:cNvPr id="7174" name="Picture 6" descr="cytes"/>
          <p:cNvPicPr>
            <a:picLocks noChangeAspect="1" noChangeArrowheads="1"/>
          </p:cNvPicPr>
          <p:nvPr/>
        </p:nvPicPr>
        <p:blipFill>
          <a:blip r:embed="rId3"/>
          <a:srcRect/>
          <a:stretch>
            <a:fillRect/>
          </a:stretch>
        </p:blipFill>
        <p:spPr bwMode="auto">
          <a:xfrm>
            <a:off x="0" y="3284538"/>
            <a:ext cx="4643438" cy="3213100"/>
          </a:xfrm>
          <a:prstGeom prst="rect">
            <a:avLst/>
          </a:prstGeom>
          <a:noFill/>
          <a:ln w="9525">
            <a:noFill/>
            <a:miter lim="800000"/>
            <a:headEnd/>
            <a:tailEnd/>
          </a:ln>
        </p:spPr>
      </p:pic>
      <p:pic>
        <p:nvPicPr>
          <p:cNvPr id="7175" name="Picture 7" descr="images1979677_a1"/>
          <p:cNvPicPr>
            <a:picLocks noChangeAspect="1" noChangeArrowheads="1"/>
          </p:cNvPicPr>
          <p:nvPr/>
        </p:nvPicPr>
        <p:blipFill>
          <a:blip r:embed="rId4"/>
          <a:srcRect/>
          <a:stretch>
            <a:fillRect/>
          </a:stretch>
        </p:blipFill>
        <p:spPr bwMode="auto">
          <a:xfrm>
            <a:off x="4643438" y="0"/>
            <a:ext cx="4500562" cy="3284538"/>
          </a:xfrm>
          <a:prstGeom prst="rect">
            <a:avLst/>
          </a:prstGeom>
          <a:noFill/>
          <a:ln w="9525">
            <a:noFill/>
            <a:miter lim="800000"/>
            <a:headEnd/>
            <a:tailEnd/>
          </a:ln>
        </p:spPr>
      </p:pic>
      <p:pic>
        <p:nvPicPr>
          <p:cNvPr id="7176" name="Picture 8" descr="LHQ-thong-qua-5-nghi-quyet"/>
          <p:cNvPicPr>
            <a:picLocks noChangeAspect="1" noChangeArrowheads="1"/>
          </p:cNvPicPr>
          <p:nvPr/>
        </p:nvPicPr>
        <p:blipFill>
          <a:blip r:embed="rId5"/>
          <a:srcRect/>
          <a:stretch>
            <a:fillRect/>
          </a:stretch>
        </p:blipFill>
        <p:spPr bwMode="auto">
          <a:xfrm>
            <a:off x="4643438" y="3284538"/>
            <a:ext cx="4500562" cy="3211512"/>
          </a:xfrm>
          <a:prstGeom prst="rect">
            <a:avLst/>
          </a:prstGeom>
          <a:noFill/>
          <a:ln w="9525">
            <a:noFill/>
            <a:miter lim="800000"/>
            <a:headEnd/>
            <a:tailEnd/>
          </a:ln>
        </p:spPr>
      </p:pic>
      <p:sp>
        <p:nvSpPr>
          <p:cNvPr id="7178" name="Text Box 10"/>
          <p:cNvSpPr txBox="1">
            <a:spLocks noChangeArrowheads="1"/>
          </p:cNvSpPr>
          <p:nvPr/>
        </p:nvSpPr>
        <p:spPr bwMode="auto">
          <a:xfrm>
            <a:off x="468313" y="6461125"/>
            <a:ext cx="8991600" cy="457200"/>
          </a:xfrm>
          <a:prstGeom prst="rect">
            <a:avLst/>
          </a:prstGeom>
          <a:noFill/>
          <a:ln w="9525">
            <a:noFill/>
            <a:miter lim="800000"/>
            <a:headEnd/>
            <a:tailEnd/>
          </a:ln>
        </p:spPr>
        <p:txBody>
          <a:bodyPr lIns="91434" tIns="45716" rIns="91434" bIns="45716">
            <a:spAutoFit/>
          </a:bodyPr>
          <a:lstStyle/>
          <a:p>
            <a:r>
              <a:rPr lang="en-US" sz="2400" b="1">
                <a:solidFill>
                  <a:srgbClr val="000099"/>
                </a:solidFill>
              </a:rPr>
              <a:t>* Nêu đặc điểm về màu da của người dân châu Phi.</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strips(downLeft)">
                                      <p:cBhvr>
                                        <p:cTn id="7" dur="500"/>
                                        <p:tgtEl>
                                          <p:spTgt spid="71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strips(downLeft)">
                                      <p:cBhvr>
                                        <p:cTn id="12" dur="500"/>
                                        <p:tgtEl>
                                          <p:spTgt spid="71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7176"/>
                                        </p:tgtEl>
                                        <p:attrNameLst>
                                          <p:attrName>style.visibility</p:attrName>
                                        </p:attrNameLst>
                                      </p:cBhvr>
                                      <p:to>
                                        <p:strVal val="visible"/>
                                      </p:to>
                                    </p:set>
                                    <p:animEffect transition="in" filter="strips(downLeft)">
                                      <p:cBhvr>
                                        <p:cTn id="17" dur="500"/>
                                        <p:tgtEl>
                                          <p:spTgt spid="71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178"/>
                                        </p:tgtEl>
                                        <p:attrNameLst>
                                          <p:attrName>style.visibility</p:attrName>
                                        </p:attrNameLst>
                                      </p:cBhvr>
                                      <p:to>
                                        <p:strVal val="visible"/>
                                      </p:to>
                                    </p:set>
                                    <p:animEffect transition="in" filter="strips(downLeft)">
                                      <p:cBhvr>
                                        <p:cTn id="22" dur="5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smtClean="0"/>
          </a:p>
        </p:txBody>
      </p:sp>
      <p:pic>
        <p:nvPicPr>
          <p:cNvPr id="8196" name="Picture 4" descr="ban do 3"/>
          <p:cNvPicPr>
            <a:picLocks noChangeAspect="1" noChangeArrowheads="1"/>
          </p:cNvPicPr>
          <p:nvPr>
            <p:ph type="body" idx="1"/>
          </p:nvPr>
        </p:nvPicPr>
        <p:blipFill>
          <a:blip r:embed="rId2">
            <a:lum bright="-42000" contrast="64000"/>
          </a:blip>
          <a:srcRect/>
          <a:stretch>
            <a:fillRect/>
          </a:stretch>
        </p:blipFill>
        <p:spPr>
          <a:xfrm>
            <a:off x="2268538" y="188913"/>
            <a:ext cx="4973637" cy="4968875"/>
          </a:xfrm>
          <a:solidFill>
            <a:srgbClr val="FF00FF"/>
          </a:solidFill>
          <a:ln>
            <a:solidFill>
              <a:srgbClr val="3366FF"/>
            </a:solidFill>
          </a:ln>
        </p:spPr>
      </p:pic>
      <p:sp>
        <p:nvSpPr>
          <p:cNvPr id="7172" name="Text Box 5"/>
          <p:cNvSpPr txBox="1">
            <a:spLocks noChangeArrowheads="1"/>
          </p:cNvSpPr>
          <p:nvPr/>
        </p:nvSpPr>
        <p:spPr bwMode="auto">
          <a:xfrm>
            <a:off x="250825" y="5013325"/>
            <a:ext cx="8424863" cy="519113"/>
          </a:xfrm>
          <a:prstGeom prst="rect">
            <a:avLst/>
          </a:prstGeom>
          <a:noFill/>
          <a:ln w="9525">
            <a:noFill/>
            <a:miter lim="800000"/>
            <a:headEnd/>
            <a:tailEnd/>
          </a:ln>
        </p:spPr>
        <p:txBody>
          <a:bodyPr lIns="91434" tIns="45716" rIns="91434" bIns="45716">
            <a:spAutoFit/>
          </a:bodyPr>
          <a:lstStyle/>
          <a:p>
            <a:endParaRPr lang="en-US" sz="2800"/>
          </a:p>
        </p:txBody>
      </p:sp>
      <p:sp>
        <p:nvSpPr>
          <p:cNvPr id="7173" name="Text Box 6"/>
          <p:cNvSpPr txBox="1">
            <a:spLocks noChangeArrowheads="1"/>
          </p:cNvSpPr>
          <p:nvPr/>
        </p:nvSpPr>
        <p:spPr bwMode="auto">
          <a:xfrm>
            <a:off x="323850" y="5949950"/>
            <a:ext cx="8496300" cy="366713"/>
          </a:xfrm>
          <a:prstGeom prst="rect">
            <a:avLst/>
          </a:prstGeom>
          <a:noFill/>
          <a:ln w="9525">
            <a:noFill/>
            <a:miter lim="800000"/>
            <a:headEnd/>
            <a:tailEnd/>
          </a:ln>
        </p:spPr>
        <p:txBody>
          <a:bodyPr>
            <a:spAutoFit/>
          </a:bodyPr>
          <a:lstStyle/>
          <a:p>
            <a:pPr>
              <a:spcBef>
                <a:spcPct val="50000"/>
              </a:spcBef>
            </a:pPr>
            <a:endParaRPr lang="en-US"/>
          </a:p>
        </p:txBody>
      </p:sp>
      <p:sp>
        <p:nvSpPr>
          <p:cNvPr id="8200" name="Text Box 8"/>
          <p:cNvSpPr txBox="1">
            <a:spLocks noChangeArrowheads="1"/>
          </p:cNvSpPr>
          <p:nvPr/>
        </p:nvSpPr>
        <p:spPr bwMode="auto">
          <a:xfrm>
            <a:off x="468313" y="5229225"/>
            <a:ext cx="8064500" cy="1200150"/>
          </a:xfrm>
          <a:prstGeom prst="rect">
            <a:avLst/>
          </a:prstGeom>
          <a:noFill/>
          <a:ln w="9525">
            <a:noFill/>
            <a:miter lim="800000"/>
            <a:headEnd/>
            <a:tailEnd/>
          </a:ln>
        </p:spPr>
        <p:txBody>
          <a:bodyPr>
            <a:spAutoFit/>
          </a:bodyPr>
          <a:lstStyle/>
          <a:p>
            <a:pPr>
              <a:spcBef>
                <a:spcPct val="50000"/>
              </a:spcBef>
            </a:pPr>
            <a:r>
              <a:rPr lang="en-US" sz="2400" b="1">
                <a:solidFill>
                  <a:srgbClr val="800000"/>
                </a:solidFill>
              </a:rPr>
              <a:t>* Quan sát lược đồ kết hợp đọc nội dung SGK (trang118) cho biết dân cư châu Phi sống tập trung chủ yếu ở đâu?</a:t>
            </a:r>
          </a:p>
        </p:txBody>
      </p:sp>
      <p:sp>
        <p:nvSpPr>
          <p:cNvPr id="8201" name="Text Box 9"/>
          <p:cNvSpPr txBox="1">
            <a:spLocks noChangeArrowheads="1"/>
          </p:cNvSpPr>
          <p:nvPr/>
        </p:nvSpPr>
        <p:spPr bwMode="auto">
          <a:xfrm>
            <a:off x="468313" y="5122863"/>
            <a:ext cx="7993062" cy="1754187"/>
          </a:xfrm>
          <a:prstGeom prst="rect">
            <a:avLst/>
          </a:prstGeom>
          <a:noFill/>
          <a:ln w="9525">
            <a:noFill/>
            <a:miter lim="800000"/>
            <a:headEnd/>
            <a:tailEnd/>
          </a:ln>
        </p:spPr>
        <p:txBody>
          <a:bodyPr>
            <a:spAutoFit/>
          </a:bodyPr>
          <a:lstStyle/>
          <a:p>
            <a:r>
              <a:rPr lang="en-US" sz="2400" b="1">
                <a:solidFill>
                  <a:srgbClr val="000099"/>
                </a:solidFill>
              </a:rPr>
              <a:t>Dân cư châu phi tập trung ở vùng ven </a:t>
            </a:r>
          </a:p>
          <a:p>
            <a:r>
              <a:rPr lang="en-US" sz="2400" b="1">
                <a:solidFill>
                  <a:srgbClr val="000099"/>
                </a:solidFill>
              </a:rPr>
              <a:t>Biển và các thung lũng sông còn các hoang mạc</a:t>
            </a:r>
          </a:p>
          <a:p>
            <a:r>
              <a:rPr lang="en-US" sz="2400" b="1">
                <a:solidFill>
                  <a:srgbClr val="000099"/>
                </a:solidFill>
              </a:rPr>
              <a:t> hầu như không có người.</a:t>
            </a:r>
          </a:p>
          <a:p>
            <a:pPr>
              <a:spcBef>
                <a:spcPct val="50000"/>
              </a:spcBef>
            </a:pPr>
            <a:endParaRPr lang="en-US" sz="2400" b="1">
              <a:solidFill>
                <a:srgbClr val="000099"/>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ppt_w</p:attrName>
                                        </p:attrNameLst>
                                      </p:cBhvr>
                                      <p:tavLst>
                                        <p:tav tm="0">
                                          <p:val>
                                            <p:fltVal val="0"/>
                                          </p:val>
                                        </p:tav>
                                        <p:tav tm="100000">
                                          <p:val>
                                            <p:strVal val="#ppt_w"/>
                                          </p:val>
                                        </p:tav>
                                      </p:tavLst>
                                    </p:anim>
                                    <p:anim calcmode="lin" valueType="num">
                                      <p:cBhvr>
                                        <p:cTn id="8" dur="500" fill="hold"/>
                                        <p:tgtEl>
                                          <p:spTgt spid="819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8200"/>
                                        </p:tgtEl>
                                        <p:attrNameLst>
                                          <p:attrName>style.visibility</p:attrName>
                                        </p:attrNameLst>
                                      </p:cBhvr>
                                      <p:to>
                                        <p:strVal val="visible"/>
                                      </p:to>
                                    </p:set>
                                    <p:animEffect transition="in" filter="strips(downLeft)">
                                      <p:cBhvr>
                                        <p:cTn id="13" dur="500"/>
                                        <p:tgtEl>
                                          <p:spTgt spid="820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xit" presetSubtype="12" fill="hold" grpId="1" nodeType="clickEffect">
                                  <p:stCondLst>
                                    <p:cond delay="0"/>
                                  </p:stCondLst>
                                  <p:childTnLst>
                                    <p:animEffect transition="out" filter="strips(downLeft)">
                                      <p:cBhvr>
                                        <p:cTn id="17" dur="500"/>
                                        <p:tgtEl>
                                          <p:spTgt spid="8200"/>
                                        </p:tgtEl>
                                      </p:cBhvr>
                                    </p:animEffect>
                                    <p:set>
                                      <p:cBhvr>
                                        <p:cTn id="18" dur="1" fill="hold">
                                          <p:stCondLst>
                                            <p:cond delay="499"/>
                                          </p:stCondLst>
                                        </p:cTn>
                                        <p:tgtEl>
                                          <p:spTgt spid="8200"/>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8201"/>
                                        </p:tgtEl>
                                        <p:attrNameLst>
                                          <p:attrName>style.visibility</p:attrName>
                                        </p:attrNameLst>
                                      </p:cBhvr>
                                      <p:to>
                                        <p:strVal val="visible"/>
                                      </p:to>
                                    </p:set>
                                    <p:animEffect transition="in" filter="strips(downLeft)">
                                      <p:cBhvr>
                                        <p:cTn id="23" dur="5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P spid="8200" grpId="1"/>
      <p:bldP spid="820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smtClean="0"/>
          </a:p>
        </p:txBody>
      </p:sp>
      <p:pic>
        <p:nvPicPr>
          <p:cNvPr id="17414" name="Picture 6" descr="image003-5"/>
          <p:cNvPicPr>
            <a:picLocks noChangeAspect="1" noChangeArrowheads="1"/>
          </p:cNvPicPr>
          <p:nvPr/>
        </p:nvPicPr>
        <p:blipFill>
          <a:blip r:embed="rId2"/>
          <a:srcRect/>
          <a:stretch>
            <a:fillRect/>
          </a:stretch>
        </p:blipFill>
        <p:spPr bwMode="auto">
          <a:xfrm>
            <a:off x="0" y="0"/>
            <a:ext cx="4572000" cy="3398838"/>
          </a:xfrm>
          <a:prstGeom prst="rect">
            <a:avLst/>
          </a:prstGeom>
          <a:noFill/>
          <a:ln w="9525">
            <a:noFill/>
            <a:miter lim="800000"/>
            <a:headEnd/>
            <a:tailEnd/>
          </a:ln>
        </p:spPr>
      </p:pic>
      <p:pic>
        <p:nvPicPr>
          <p:cNvPr id="17415" name="Picture 7" descr="song nin"/>
          <p:cNvPicPr>
            <a:picLocks noChangeAspect="1" noChangeArrowheads="1"/>
          </p:cNvPicPr>
          <p:nvPr>
            <p:ph type="body" idx="1"/>
          </p:nvPr>
        </p:nvPicPr>
        <p:blipFill>
          <a:blip r:embed="rId3"/>
          <a:srcRect/>
          <a:stretch>
            <a:fillRect/>
          </a:stretch>
        </p:blipFill>
        <p:spPr>
          <a:xfrm>
            <a:off x="4427538" y="0"/>
            <a:ext cx="4716462" cy="3357563"/>
          </a:xfrm>
          <a:noFill/>
        </p:spPr>
      </p:pic>
      <p:pic>
        <p:nvPicPr>
          <p:cNvPr id="17416" name="Picture 8" descr="image003(172)"/>
          <p:cNvPicPr>
            <a:picLocks noChangeAspect="1" noChangeArrowheads="1"/>
          </p:cNvPicPr>
          <p:nvPr/>
        </p:nvPicPr>
        <p:blipFill>
          <a:blip r:embed="rId4"/>
          <a:srcRect/>
          <a:stretch>
            <a:fillRect/>
          </a:stretch>
        </p:blipFill>
        <p:spPr bwMode="auto">
          <a:xfrm>
            <a:off x="4427538" y="3357563"/>
            <a:ext cx="4716462" cy="3500437"/>
          </a:xfrm>
          <a:prstGeom prst="rect">
            <a:avLst/>
          </a:prstGeom>
          <a:noFill/>
          <a:ln w="9525">
            <a:noFill/>
            <a:miter lim="800000"/>
            <a:headEnd/>
            <a:tailEnd/>
          </a:ln>
        </p:spPr>
      </p:pic>
      <p:pic>
        <p:nvPicPr>
          <p:cNvPr id="17419" name="Picture 11" descr="AnthonyVillage"/>
          <p:cNvPicPr>
            <a:picLocks noChangeArrowheads="1"/>
          </p:cNvPicPr>
          <p:nvPr/>
        </p:nvPicPr>
        <p:blipFill>
          <a:blip r:embed="rId5"/>
          <a:srcRect/>
          <a:stretch>
            <a:fillRect/>
          </a:stretch>
        </p:blipFill>
        <p:spPr bwMode="auto">
          <a:xfrm>
            <a:off x="0" y="3429000"/>
            <a:ext cx="4356100" cy="3429000"/>
          </a:xfrm>
          <a:prstGeom prst="rect">
            <a:avLst/>
          </a:prstGeom>
          <a:noFill/>
          <a:ln w="57150">
            <a:solidFill>
              <a:srgbClr val="FFFF00"/>
            </a:solidFill>
            <a:miter lim="800000"/>
            <a:headEnd/>
            <a:tailEnd/>
          </a:ln>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strips(downLeft)">
                                      <p:cBhvr>
                                        <p:cTn id="7" dur="500"/>
                                        <p:tgtEl>
                                          <p:spTgt spid="174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7415"/>
                                        </p:tgtEl>
                                        <p:attrNameLst>
                                          <p:attrName>style.visibility</p:attrName>
                                        </p:attrNameLst>
                                      </p:cBhvr>
                                      <p:to>
                                        <p:strVal val="visible"/>
                                      </p:to>
                                    </p:set>
                                    <p:animEffect transition="in" filter="strips(downLeft)">
                                      <p:cBhvr>
                                        <p:cTn id="12" dur="500"/>
                                        <p:tgtEl>
                                          <p:spTgt spid="174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17419"/>
                                        </p:tgtEl>
                                        <p:attrNameLst>
                                          <p:attrName>style.visibility</p:attrName>
                                        </p:attrNameLst>
                                      </p:cBhvr>
                                      <p:to>
                                        <p:strVal val="visible"/>
                                      </p:to>
                                    </p:set>
                                    <p:animEffect transition="in" filter="wheel(4)">
                                      <p:cBhvr>
                                        <p:cTn id="17" dur="2000"/>
                                        <p:tgtEl>
                                          <p:spTgt spid="174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17416"/>
                                        </p:tgtEl>
                                        <p:attrNameLst>
                                          <p:attrName>style.visibility</p:attrName>
                                        </p:attrNameLst>
                                      </p:cBhvr>
                                      <p:to>
                                        <p:strVal val="visible"/>
                                      </p:to>
                                    </p:set>
                                    <p:animEffect transition="in" filter="strips(downLeft)">
                                      <p:cBhvr>
                                        <p:cTn id="22"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txBox="1">
            <a:spLocks noChangeArrowheads="1"/>
          </p:cNvSpPr>
          <p:nvPr/>
        </p:nvSpPr>
        <p:spPr bwMode="auto">
          <a:xfrm>
            <a:off x="468313" y="188913"/>
            <a:ext cx="8229600" cy="1143000"/>
          </a:xfrm>
          <a:prstGeom prst="rect">
            <a:avLst/>
          </a:prstGeom>
          <a:noFill/>
          <a:ln w="9525">
            <a:noFill/>
            <a:miter lim="800000"/>
            <a:headEnd/>
            <a:tailEnd/>
          </a:ln>
        </p:spPr>
        <p:txBody>
          <a:bodyPr anchor="ctr"/>
          <a:lstStyle/>
          <a:p>
            <a:pPr algn="ctr"/>
            <a:r>
              <a:rPr lang="en-US" sz="2400" b="1" u="sng">
                <a:solidFill>
                  <a:srgbClr val="660033"/>
                </a:solidFill>
              </a:rPr>
              <a:t>Địa lí</a:t>
            </a:r>
          </a:p>
        </p:txBody>
      </p:sp>
      <p:sp>
        <p:nvSpPr>
          <p:cNvPr id="9219" name="Text Box 5"/>
          <p:cNvSpPr txBox="1">
            <a:spLocks noChangeArrowheads="1"/>
          </p:cNvSpPr>
          <p:nvPr/>
        </p:nvSpPr>
        <p:spPr bwMode="auto">
          <a:xfrm>
            <a:off x="1692275" y="1412875"/>
            <a:ext cx="5638800" cy="579438"/>
          </a:xfrm>
          <a:prstGeom prst="rect">
            <a:avLst/>
          </a:prstGeom>
          <a:noFill/>
          <a:ln w="9525">
            <a:noFill/>
            <a:miter lim="800000"/>
            <a:headEnd/>
            <a:tailEnd/>
          </a:ln>
        </p:spPr>
        <p:txBody>
          <a:bodyPr>
            <a:spAutoFit/>
          </a:bodyPr>
          <a:lstStyle/>
          <a:p>
            <a:pPr algn="ctr">
              <a:spcBef>
                <a:spcPct val="50000"/>
              </a:spcBef>
            </a:pPr>
            <a:r>
              <a:rPr lang="en-US" sz="3200" b="1" u="sng">
                <a:solidFill>
                  <a:srgbClr val="990000"/>
                </a:solidFill>
                <a:cs typeface="Arial" charset="0"/>
              </a:rPr>
              <a:t>Bài 23</a:t>
            </a:r>
            <a:r>
              <a:rPr lang="en-US" sz="3200" b="1">
                <a:solidFill>
                  <a:srgbClr val="990000"/>
                </a:solidFill>
                <a:cs typeface="Arial" charset="0"/>
              </a:rPr>
              <a:t>: Châu Phi</a:t>
            </a:r>
          </a:p>
        </p:txBody>
      </p:sp>
      <p:sp>
        <p:nvSpPr>
          <p:cNvPr id="9222" name="Text Box 6"/>
          <p:cNvSpPr txBox="1">
            <a:spLocks noChangeArrowheads="1"/>
          </p:cNvSpPr>
          <p:nvPr/>
        </p:nvSpPr>
        <p:spPr bwMode="auto">
          <a:xfrm>
            <a:off x="395288" y="2205038"/>
            <a:ext cx="6858000" cy="579437"/>
          </a:xfrm>
          <a:prstGeom prst="rect">
            <a:avLst/>
          </a:prstGeom>
          <a:noFill/>
          <a:ln w="9525">
            <a:noFill/>
            <a:miter lim="800000"/>
            <a:headEnd/>
            <a:tailEnd/>
          </a:ln>
        </p:spPr>
        <p:txBody>
          <a:bodyPr>
            <a:spAutoFit/>
          </a:bodyPr>
          <a:lstStyle/>
          <a:p>
            <a:pPr>
              <a:spcBef>
                <a:spcPct val="50000"/>
              </a:spcBef>
            </a:pPr>
            <a:r>
              <a:rPr lang="en-US" sz="3200" b="1">
                <a:solidFill>
                  <a:srgbClr val="800000"/>
                </a:solidFill>
                <a:cs typeface="Arial" charset="0"/>
              </a:rPr>
              <a:t>1. </a:t>
            </a:r>
            <a:r>
              <a:rPr lang="en-US" sz="3200" b="1" u="sng">
                <a:solidFill>
                  <a:srgbClr val="800000"/>
                </a:solidFill>
                <a:cs typeface="Arial" charset="0"/>
              </a:rPr>
              <a:t>Dân c</a:t>
            </a:r>
            <a:r>
              <a:rPr lang="vi-VN" sz="3200" b="1" u="sng">
                <a:solidFill>
                  <a:srgbClr val="800000"/>
                </a:solidFill>
                <a:cs typeface="Arial" charset="0"/>
              </a:rPr>
              <a:t>ư</a:t>
            </a:r>
            <a:r>
              <a:rPr lang="en-US" sz="3200" b="1" u="sng">
                <a:solidFill>
                  <a:srgbClr val="800000"/>
                </a:solidFill>
                <a:cs typeface="Arial" charset="0"/>
              </a:rPr>
              <a:t> Châu phi</a:t>
            </a:r>
          </a:p>
        </p:txBody>
      </p:sp>
      <p:sp>
        <p:nvSpPr>
          <p:cNvPr id="9225" name="Text Box 9"/>
          <p:cNvSpPr txBox="1">
            <a:spLocks noChangeArrowheads="1"/>
          </p:cNvSpPr>
          <p:nvPr/>
        </p:nvSpPr>
        <p:spPr bwMode="auto">
          <a:xfrm>
            <a:off x="395288" y="3429000"/>
            <a:ext cx="7151687" cy="954088"/>
          </a:xfrm>
          <a:prstGeom prst="rect">
            <a:avLst/>
          </a:prstGeom>
          <a:noFill/>
          <a:ln w="9525">
            <a:noFill/>
            <a:miter lim="800000"/>
            <a:headEnd/>
            <a:tailEnd/>
          </a:ln>
        </p:spPr>
        <p:txBody>
          <a:bodyPr>
            <a:spAutoFit/>
          </a:bodyPr>
          <a:lstStyle/>
          <a:p>
            <a:pPr>
              <a:spcBef>
                <a:spcPct val="50000"/>
              </a:spcBef>
            </a:pPr>
            <a:r>
              <a:rPr lang="en-US" sz="2800" b="1">
                <a:solidFill>
                  <a:schemeClr val="accent2"/>
                </a:solidFill>
              </a:rPr>
              <a:t>Hơn 2/3 dân số châu Phi là người da đen.</a:t>
            </a:r>
          </a:p>
        </p:txBody>
      </p:sp>
      <p:sp>
        <p:nvSpPr>
          <p:cNvPr id="9226" name="Text Box 10"/>
          <p:cNvSpPr txBox="1">
            <a:spLocks noChangeArrowheads="1"/>
          </p:cNvSpPr>
          <p:nvPr/>
        </p:nvSpPr>
        <p:spPr bwMode="auto">
          <a:xfrm>
            <a:off x="323850" y="4149725"/>
            <a:ext cx="8423275" cy="2032000"/>
          </a:xfrm>
          <a:prstGeom prst="rect">
            <a:avLst/>
          </a:prstGeom>
          <a:noFill/>
          <a:ln w="9525">
            <a:noFill/>
            <a:miter lim="800000"/>
            <a:headEnd/>
            <a:tailEnd/>
          </a:ln>
        </p:spPr>
        <p:txBody>
          <a:bodyPr>
            <a:spAutoFit/>
          </a:bodyPr>
          <a:lstStyle/>
          <a:p>
            <a:pPr>
              <a:spcBef>
                <a:spcPct val="50000"/>
              </a:spcBef>
            </a:pPr>
            <a:r>
              <a:rPr lang="en-US" sz="2800" b="1">
                <a:solidFill>
                  <a:schemeClr val="accent2"/>
                </a:solidFill>
              </a:rPr>
              <a:t>Dân cư tập trung ở vùng ven biển và các thung lũng sông. Các hoang mạc hầu như không có người ở.</a:t>
            </a:r>
          </a:p>
          <a:p>
            <a:pPr>
              <a:spcBef>
                <a:spcPct val="50000"/>
              </a:spcBef>
            </a:pPr>
            <a:endParaRPr lang="en-US" sz="2800" b="1">
              <a:solidFill>
                <a:schemeClr val="accent2"/>
              </a:solidFill>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animEffect transition="in" filter="box(in)">
                                      <p:cBhvr>
                                        <p:cTn id="7" dur="500"/>
                                        <p:tgtEl>
                                          <p:spTgt spid="92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9225"/>
                                        </p:tgtEl>
                                        <p:attrNameLst>
                                          <p:attrName>style.visibility</p:attrName>
                                        </p:attrNameLst>
                                      </p:cBhvr>
                                      <p:to>
                                        <p:strVal val="visible"/>
                                      </p:to>
                                    </p:set>
                                    <p:anim calcmode="lin" valueType="num">
                                      <p:cBhvr>
                                        <p:cTn id="12" dur="1000" fill="hold"/>
                                        <p:tgtEl>
                                          <p:spTgt spid="9225"/>
                                        </p:tgtEl>
                                        <p:attrNameLst>
                                          <p:attrName>ppt_x</p:attrName>
                                        </p:attrNameLst>
                                      </p:cBhvr>
                                      <p:tavLst>
                                        <p:tav tm="0">
                                          <p:val>
                                            <p:strVal val="#ppt_x-.2"/>
                                          </p:val>
                                        </p:tav>
                                        <p:tav tm="100000">
                                          <p:val>
                                            <p:strVal val="#ppt_x"/>
                                          </p:val>
                                        </p:tav>
                                      </p:tavLst>
                                    </p:anim>
                                    <p:anim calcmode="lin" valueType="num">
                                      <p:cBhvr>
                                        <p:cTn id="13" dur="1000" fill="hold"/>
                                        <p:tgtEl>
                                          <p:spTgt spid="922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22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9226"/>
                                        </p:tgtEl>
                                        <p:attrNameLst>
                                          <p:attrName>style.visibility</p:attrName>
                                        </p:attrNameLst>
                                      </p:cBhvr>
                                      <p:to>
                                        <p:strVal val="visible"/>
                                      </p:to>
                                    </p:set>
                                    <p:anim calcmode="lin" valueType="num">
                                      <p:cBhvr>
                                        <p:cTn id="19" dur="1000" fill="hold"/>
                                        <p:tgtEl>
                                          <p:spTgt spid="9226"/>
                                        </p:tgtEl>
                                        <p:attrNameLst>
                                          <p:attrName>ppt_x</p:attrName>
                                        </p:attrNameLst>
                                      </p:cBhvr>
                                      <p:tavLst>
                                        <p:tav tm="0">
                                          <p:val>
                                            <p:strVal val="#ppt_x-.2"/>
                                          </p:val>
                                        </p:tav>
                                        <p:tav tm="100000">
                                          <p:val>
                                            <p:strVal val="#ppt_x"/>
                                          </p:val>
                                        </p:tav>
                                      </p:tavLst>
                                    </p:anim>
                                    <p:anim calcmode="lin" valueType="num">
                                      <p:cBhvr>
                                        <p:cTn id="20" dur="1000" fill="hold"/>
                                        <p:tgtEl>
                                          <p:spTgt spid="922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p:bldP spid="92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txBox="1">
            <a:spLocks noChangeArrowheads="1"/>
          </p:cNvSpPr>
          <p:nvPr/>
        </p:nvSpPr>
        <p:spPr bwMode="auto">
          <a:xfrm>
            <a:off x="482600" y="188913"/>
            <a:ext cx="8229600" cy="1143000"/>
          </a:xfrm>
          <a:prstGeom prst="rect">
            <a:avLst/>
          </a:prstGeom>
          <a:noFill/>
          <a:ln w="9525">
            <a:noFill/>
            <a:miter lim="800000"/>
            <a:headEnd/>
            <a:tailEnd/>
          </a:ln>
        </p:spPr>
        <p:txBody>
          <a:bodyPr anchor="ctr"/>
          <a:lstStyle/>
          <a:p>
            <a:pPr algn="ctr"/>
            <a:r>
              <a:rPr lang="en-US" sz="2400" b="1" u="sng">
                <a:solidFill>
                  <a:srgbClr val="660033"/>
                </a:solidFill>
              </a:rPr>
              <a:t>Địa lí</a:t>
            </a:r>
          </a:p>
        </p:txBody>
      </p:sp>
      <p:sp>
        <p:nvSpPr>
          <p:cNvPr id="10243" name="Text Box 5"/>
          <p:cNvSpPr txBox="1">
            <a:spLocks noChangeArrowheads="1"/>
          </p:cNvSpPr>
          <p:nvPr/>
        </p:nvSpPr>
        <p:spPr bwMode="auto">
          <a:xfrm>
            <a:off x="1706563" y="1412875"/>
            <a:ext cx="5638800" cy="579438"/>
          </a:xfrm>
          <a:prstGeom prst="rect">
            <a:avLst/>
          </a:prstGeom>
          <a:noFill/>
          <a:ln w="9525">
            <a:noFill/>
            <a:miter lim="800000"/>
            <a:headEnd/>
            <a:tailEnd/>
          </a:ln>
        </p:spPr>
        <p:txBody>
          <a:bodyPr>
            <a:spAutoFit/>
          </a:bodyPr>
          <a:lstStyle/>
          <a:p>
            <a:pPr algn="ctr">
              <a:spcBef>
                <a:spcPct val="50000"/>
              </a:spcBef>
            </a:pPr>
            <a:r>
              <a:rPr lang="en-US" sz="3200" b="1" u="sng">
                <a:solidFill>
                  <a:srgbClr val="990000"/>
                </a:solidFill>
                <a:cs typeface="Arial" charset="0"/>
              </a:rPr>
              <a:t>Bài 23</a:t>
            </a:r>
            <a:r>
              <a:rPr lang="en-US" sz="3200" b="1">
                <a:solidFill>
                  <a:srgbClr val="990000"/>
                </a:solidFill>
                <a:cs typeface="Arial" charset="0"/>
              </a:rPr>
              <a:t>: Châu Phi</a:t>
            </a:r>
          </a:p>
        </p:txBody>
      </p:sp>
      <p:sp>
        <p:nvSpPr>
          <p:cNvPr id="10246" name="Text Box 6"/>
          <p:cNvSpPr txBox="1">
            <a:spLocks noChangeArrowheads="1"/>
          </p:cNvSpPr>
          <p:nvPr/>
        </p:nvSpPr>
        <p:spPr bwMode="auto">
          <a:xfrm>
            <a:off x="395288" y="2205038"/>
            <a:ext cx="6858000" cy="579437"/>
          </a:xfrm>
          <a:prstGeom prst="rect">
            <a:avLst/>
          </a:prstGeom>
          <a:noFill/>
          <a:ln w="9525">
            <a:noFill/>
            <a:miter lim="800000"/>
            <a:headEnd/>
            <a:tailEnd/>
          </a:ln>
        </p:spPr>
        <p:txBody>
          <a:bodyPr>
            <a:spAutoFit/>
          </a:bodyPr>
          <a:lstStyle/>
          <a:p>
            <a:pPr>
              <a:spcBef>
                <a:spcPct val="50000"/>
              </a:spcBef>
            </a:pPr>
            <a:r>
              <a:rPr lang="en-US" sz="3200" b="1">
                <a:solidFill>
                  <a:srgbClr val="800000"/>
                </a:solidFill>
                <a:cs typeface="Arial" charset="0"/>
              </a:rPr>
              <a:t>1. </a:t>
            </a:r>
            <a:r>
              <a:rPr lang="en-US" sz="3200" b="1" u="sng">
                <a:solidFill>
                  <a:srgbClr val="800000"/>
                </a:solidFill>
                <a:cs typeface="Arial" charset="0"/>
              </a:rPr>
              <a:t>Hoạt </a:t>
            </a:r>
            <a:r>
              <a:rPr lang="vi-VN" sz="3200" b="1" u="sng">
                <a:solidFill>
                  <a:srgbClr val="800000"/>
                </a:solidFill>
                <a:cs typeface="Arial" charset="0"/>
              </a:rPr>
              <a:t>đ</a:t>
            </a:r>
            <a:r>
              <a:rPr lang="en-US" sz="3200" b="1" u="sng">
                <a:solidFill>
                  <a:srgbClr val="800000"/>
                </a:solidFill>
                <a:cs typeface="Arial" charset="0"/>
              </a:rPr>
              <a:t>ộng kinh tế</a:t>
            </a:r>
          </a:p>
        </p:txBody>
      </p:sp>
      <p:sp>
        <p:nvSpPr>
          <p:cNvPr id="10247" name="Text Box 7"/>
          <p:cNvSpPr txBox="1">
            <a:spLocks noChangeArrowheads="1"/>
          </p:cNvSpPr>
          <p:nvPr/>
        </p:nvSpPr>
        <p:spPr bwMode="auto">
          <a:xfrm>
            <a:off x="684213" y="2852738"/>
            <a:ext cx="7345362" cy="3509962"/>
          </a:xfrm>
          <a:prstGeom prst="rect">
            <a:avLst/>
          </a:prstGeom>
          <a:noFill/>
          <a:ln w="9525">
            <a:noFill/>
            <a:miter lim="800000"/>
            <a:headEnd/>
            <a:tailEnd/>
          </a:ln>
        </p:spPr>
        <p:txBody>
          <a:bodyPr>
            <a:spAutoFit/>
          </a:bodyPr>
          <a:lstStyle/>
          <a:p>
            <a:pPr>
              <a:spcBef>
                <a:spcPct val="50000"/>
              </a:spcBef>
            </a:pPr>
            <a:r>
              <a:rPr lang="en-US" sz="2800" b="1">
                <a:solidFill>
                  <a:srgbClr val="000099"/>
                </a:solidFill>
              </a:rPr>
              <a:t>*Quan sát tranh hình 4 kết hợp đọc nội dung SGK(118) Thảo luận nhóm 4 các câu hỏi sau:</a:t>
            </a:r>
          </a:p>
          <a:p>
            <a:pPr>
              <a:spcBef>
                <a:spcPct val="50000"/>
              </a:spcBef>
            </a:pPr>
            <a:r>
              <a:rPr lang="en-US" sz="2800" b="1">
                <a:solidFill>
                  <a:srgbClr val="000099"/>
                </a:solidFill>
              </a:rPr>
              <a:t>1.Em hãy cho biết nền kinh tế châu Phi có đặc điểm gì?</a:t>
            </a:r>
          </a:p>
          <a:p>
            <a:pPr>
              <a:spcBef>
                <a:spcPct val="50000"/>
              </a:spcBef>
            </a:pPr>
            <a:r>
              <a:rPr lang="en-US" sz="2800" b="1">
                <a:solidFill>
                  <a:srgbClr val="000099"/>
                </a:solidFill>
              </a:rPr>
              <a:t>2. Nền kinh tế của châu Phi phát triển chậm gây ra hậu quả gì?</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animEffect transition="in" filter="strips(downLeft)">
                                      <p:cBhvr>
                                        <p:cTn id="7" dur="500"/>
                                        <p:tgtEl>
                                          <p:spTgt spid="102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247">
                                            <p:txEl>
                                              <p:pRg st="0" end="0"/>
                                            </p:txEl>
                                          </p:spTgt>
                                        </p:tgtEl>
                                        <p:attrNameLst>
                                          <p:attrName>style.visibility</p:attrName>
                                        </p:attrNameLst>
                                      </p:cBhvr>
                                      <p:to>
                                        <p:strVal val="visible"/>
                                      </p:to>
                                    </p:set>
                                    <p:animEffect transition="in" filter="strips(downLeft)">
                                      <p:cBhvr>
                                        <p:cTn id="12" dur="500"/>
                                        <p:tgtEl>
                                          <p:spTgt spid="10247">
                                            <p:txEl>
                                              <p:pRg st="0" end="0"/>
                                            </p:txEl>
                                          </p:spTgt>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10247">
                                            <p:txEl>
                                              <p:pRg st="1" end="1"/>
                                            </p:txEl>
                                          </p:spTgt>
                                        </p:tgtEl>
                                        <p:attrNameLst>
                                          <p:attrName>style.visibility</p:attrName>
                                        </p:attrNameLst>
                                      </p:cBhvr>
                                      <p:to>
                                        <p:strVal val="visible"/>
                                      </p:to>
                                    </p:set>
                                    <p:animEffect transition="in" filter="strips(downLeft)">
                                      <p:cBhvr>
                                        <p:cTn id="15" dur="500"/>
                                        <p:tgtEl>
                                          <p:spTgt spid="10247">
                                            <p:txEl>
                                              <p:pRg st="1" end="1"/>
                                            </p:txEl>
                                          </p:spTgt>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0247">
                                            <p:txEl>
                                              <p:pRg st="2" end="2"/>
                                            </p:txEl>
                                          </p:spTgt>
                                        </p:tgtEl>
                                        <p:attrNameLst>
                                          <p:attrName>style.visibility</p:attrName>
                                        </p:attrNameLst>
                                      </p:cBhvr>
                                      <p:to>
                                        <p:strVal val="visible"/>
                                      </p:to>
                                    </p:set>
                                    <p:animEffect transition="in" filter="strips(downLeft)">
                                      <p:cBhvr>
                                        <p:cTn id="18" dur="500"/>
                                        <p:tgtEl>
                                          <p:spTgt spid="10247">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xit" presetSubtype="12" fill="hold" nodeType="clickEffect">
                                  <p:stCondLst>
                                    <p:cond delay="0"/>
                                  </p:stCondLst>
                                  <p:childTnLst>
                                    <p:animEffect transition="out" filter="strips(downLeft)">
                                      <p:cBhvr>
                                        <p:cTn id="22" dur="500"/>
                                        <p:tgtEl>
                                          <p:spTgt spid="10247">
                                            <p:txEl>
                                              <p:pRg st="2" end="2"/>
                                            </p:txEl>
                                          </p:spTgt>
                                        </p:tgtEl>
                                      </p:cBhvr>
                                    </p:animEffect>
                                    <p:set>
                                      <p:cBhvr>
                                        <p:cTn id="23" dur="1" fill="hold">
                                          <p:stCondLst>
                                            <p:cond delay="499"/>
                                          </p:stCondLst>
                                        </p:cTn>
                                        <p:tgtEl>
                                          <p:spTgt spid="10247">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build="allAtOnce"/>
      <p:bldP spid="10247" grpId="0" build="allAtOnce"/>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677</Words>
  <Application>Microsoft Office PowerPoint</Application>
  <PresentationFormat>On-screen Show (4:3)</PresentationFormat>
  <Paragraphs>81</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Times New Roman</vt:lpstr>
      <vt:lpstr>Wingdings</vt:lpstr>
      <vt:lpstr>Default Design</vt:lpstr>
      <vt:lpstr>Slide 1</vt:lpstr>
      <vt:lpstr>Địa lí</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 Ai Cập nổi tiếng với những công trình kiến trúc cổ nào? Em biết gì về những công trình kiến trúc đó? </vt:lpstr>
      <vt:lpstr>Slide 21</vt:lpstr>
      <vt:lpstr>Slide 22</vt:lpstr>
      <vt:lpstr>Slide 23</vt:lpstr>
    </vt:vector>
  </TitlesOfParts>
  <Company>QUYET  CHIEN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CUMPUTER</dc:creator>
  <cp:lastModifiedBy>CSTeam</cp:lastModifiedBy>
  <cp:revision>89</cp:revision>
  <dcterms:created xsi:type="dcterms:W3CDTF">2011-03-06T06:26:00Z</dcterms:created>
  <dcterms:modified xsi:type="dcterms:W3CDTF">2016-06-30T02:33:46Z</dcterms:modified>
</cp:coreProperties>
</file>